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4"/>
  </p:notesMasterIdLst>
  <p:sldIdLst>
    <p:sldId id="256" r:id="rId2"/>
    <p:sldId id="358" r:id="rId3"/>
    <p:sldId id="360" r:id="rId4"/>
    <p:sldId id="361" r:id="rId5"/>
    <p:sldId id="257" r:id="rId6"/>
    <p:sldId id="362" r:id="rId7"/>
    <p:sldId id="380" r:id="rId8"/>
    <p:sldId id="363" r:id="rId9"/>
    <p:sldId id="364" r:id="rId10"/>
    <p:sldId id="367" r:id="rId11"/>
    <p:sldId id="368" r:id="rId12"/>
    <p:sldId id="365" r:id="rId13"/>
    <p:sldId id="369" r:id="rId14"/>
    <p:sldId id="366" r:id="rId15"/>
    <p:sldId id="370" r:id="rId16"/>
    <p:sldId id="372" r:id="rId17"/>
    <p:sldId id="373" r:id="rId18"/>
    <p:sldId id="374" r:id="rId19"/>
    <p:sldId id="375" r:id="rId20"/>
    <p:sldId id="371" r:id="rId21"/>
    <p:sldId id="376" r:id="rId22"/>
    <p:sldId id="377" r:id="rId23"/>
    <p:sldId id="379" r:id="rId24"/>
    <p:sldId id="378" r:id="rId25"/>
    <p:sldId id="382" r:id="rId26"/>
    <p:sldId id="383" r:id="rId27"/>
    <p:sldId id="392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3" r:id="rId37"/>
    <p:sldId id="394" r:id="rId38"/>
    <p:sldId id="395" r:id="rId39"/>
    <p:sldId id="315" r:id="rId40"/>
    <p:sldId id="396" r:id="rId41"/>
    <p:sldId id="398" r:id="rId42"/>
    <p:sldId id="397" r:id="rId43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0 517 80,'0'0'755,"0"0"-76,0 0 15,0 0 4,0 0-47,0 0-96,0 0-55,0 0-2,0 0-27,0 0-88,0 0-50,0 0-27,0 0 23,0 0-13,2-9 3119,14-35-3306,15-2-64,-2-2 0,-2-1 0,-2-1 0,25-72 0,-46 252-902,-4-124 836,1 0 1,-1 0-1,1 0 1,0 0-1,0-1 1,1 1-1,0 0 1,0-1-1,0 1 1,0-1-1,1 1 1,0-1-1,0 0 1,1 0-1,7 8 1,-4-7-6,0 1 0,1-1 1,0 0-1,0-1 1,0 0-1,1 0 1,0-1-1,17 6 0,-1-2 3,0-2 1,1-1-1,-1-1 0,1-2 0,0 0 0,38-3 0,-53-1 21,0 0 1,0-1-1,-1 0 0,1-1 1,-1 0-1,0 0 1,0-1-1,0-1 0,-1 0 1,1 0-1,-2-1 1,1 0-1,-1 0 0,0-1 1,0 0-1,-1 0 1,0-1-1,0 0 0,-1 0 1,-1-1-1,1 0 1,-2 0-1,1 0 0,-1 0 1,-1-1-1,0 0 1,0 0-1,1-19 0,-3 3 27,0 17-56,-1 0-1,0 0 1,-1 0-1,-3-18 1,4 25 6,-1 0 0,-1 0 0,1 0 0,0 0 0,-1 0 0,1 1 0,-1-1 0,0 0 0,0 1 0,0-1 0,0 1 0,0 0 0,-1 0 0,1 0 0,-1 0 0,1 0 0,-1 0 0,0 1 0,-4-3 0,-11-3-55,0 1-1,0 0 1,0 2-1,-1 0 1,-32-3-1,-98 5-236,89 2 302,38 1-5,1 0 0,-1 1 0,1 1 0,0 1 0,0 1 0,1 1-1,-1 1 1,-24 11 0,37-14-9,0 0 1,0 0-1,1 1 0,-1 0 1,1 0-1,0 1 0,1 0 1,-1 0-1,1 1 0,0 0 0,1 0 1,-1 0-1,1 1 0,1-1 1,0 1-1,0 0 0,0 1 1,1-1-1,0 1 0,1-1 1,0 1-1,-2 13 0,3-11-11,0 0 0,1 0-1,0 0 1,1 0 0,2 14 0,-2-21 13,0-1 1,1 1 0,-1-1-1,0 0 1,1 1 0,0-1-1,0 0 1,0 0 0,0 0-1,1 0 1,-1-1 0,1 1-1,-1-1 1,1 1 0,0-1-1,0 0 1,0 0 0,0 0-1,5 1 1,14 6 3,0-2 1,1-1-1,0 0 1,1-2-1,-1-1 1,1-1-1,-1 0 1,1-2-1,0-1 1,36-6-1,-41 3 27,0-1-1,-1-1 1,0-1 0,0 0 0,-1-1-1,0-1 1,0-1 0,-1 0-1,0-1 1,-1-1 0,-1 0 0,1-1-1,-2-1 1,0 0 0,-1-1-1,0 0 1,16-28 0,-25 33-18,0 1 1,-1-1 0,0 1 0,0-1-1,-1 0 1,0 0 0,-1 1-1,0-1 1,-1-13 0,0-8 14,1 31-50,0-1 1,0 1-1,-1 0 0,1-1 1,0 1-1,0-1 0,0 1 1,0-1-1,-1 1 1,1-1-1,0 1 0,0-1 1,-1 1-1,1 0 0,0-1 1,-1 1-1,1 0 1,0-1-1,-1 1 0,1 0 1,0-1-1,-1 1 1,1 0-1,-1 0 0,1 0 1,-1-1-1,1 1 0,-1 0 1,1 0-1,-1 0 1,1 0-1,-1 0 0,1 0 1,-1 0-1,1 0 0,0 0 1,-1 0-1,1 0 1,-1 0-1,1 0 0,-1 0 1,1 0-1,-1 0 0,1 1 1,-1-1-1,1 0 1,-1 0-1,1 1 0,0-1 1,-1 0-1,1 1 1,0-1-1,-1 0 0,1 1 1,0-1-1,-1 0 0,1 1 1,0-1-1,-1 1 1,1-1-1,0 1 0,0-1 1,0 0-1,-1 2 0,1 1 6,0 1 1,-1 0-1,1-1 0,0 1 0,1 0 0,-1 0 0,1-1 0,-1 1 0,1-1 0,0 1 0,1-1 0,-1 1 0,1-1 1,-1 0-1,1 1 0,0-1 0,0 0 0,0 0 0,1 0 0,-1-1 0,1 1 0,-1 0 0,1-1 0,0 0 0,0 0 0,0 0 1,0 0-1,0 0 0,1 0 0,-1-1 0,8 3 0,6 2 20,0-1 1,0 0-1,1-1 1,0-1-1,0 0 1,0-2-1,0 0 1,0-1-1,28-3 1,-41 2 26,-1 0 0,1 0 0,0 0 1,-1-1-1,1 0 0,-1 1 1,0-2-1,1 1 0,-1 0 0,0-1 1,0 0-1,-1 0 0,1 0 1,0 0-1,-1 0 0,0-1 0,0 0 1,0 0-1,0 0 0,-1 0 1,0 0-1,1 0 0,1-5 0,0-4 28,0 0-1,0 0 0,-1 0 1,0 0-1,-2 0 0,1-1 1,-2-15-1,0 28-102,0 1-202,7 26-422,-6-24 675,64 129 126,-57-117-112,1 0 0,0 0 0,1-1 0,1-1 0,0 0 0,25 21 0,-36-33 14,0 0 0,0 0 0,0 0 0,1 0 0,-1 1-1,0-1 1,0 0 0,0 0 0,1 0 0,-1 0 0,0 0 0,0 0-1,0 0 1,1 0 0,-1 0 0,0 0 0,0 0 0,0 0 0,1 0-1,-1 0 1,0 0 0,0 0 0,0 0 0,1 0 0,-1 0 0,0 0-1,0 0 1,0 0 0,1 0 0,-1-1 0,0 1 0,0 0 0,0 0-1,0 0 1,1 0 0,-1 0 0,0-1 0,0 1 0,0 0 0,0 0-1,0 0 1,0 0 0,1-1 0,-1 1 0,0 0 0,0 0 0,0 0-1,0-1 1,4-17 393,-4-32-630,0 38 318,-1-4-136,1 12 25,-1-1 0,1 1 0,0-1 0,0 1 0,1-1 0,-1 1 0,1-1-1,0 1 1,0 0 0,1-1 0,-1 1 0,1 0 0,2-5 0,-3 7-16,1 0 1,-1-1-1,1 1 0,-1 0 1,1 0-1,0 0 0,0 0 1,0 0-1,0 0 0,0 1 1,0-1-1,1 1 0,-1-1 1,0 1-1,1 0 0,-1 0 1,1 0-1,-1 0 0,1 0 1,0 1-1,-1-1 0,1 1 1,0 0-1,0 0 1,-1 0-1,1 0 0,0 0 1,3 1-1,4 0-27,1 0 0,-1 1 0,0 0 0,1 1 0,-1 0 0,0 0 0,0 1 0,-1 1 0,1 0 0,-1 0 0,0 0-1,9 9 1,0 0 68,-1 0 0,0 2 0,-2 0 0,25 31 0,-35-120 1708,-6 72-1736,1-1 0,0 1 0,0-1 0,0 1-1,0-1 1,0 1 0,1-1 0,-1 1 0,0-1 0,1 1 0,-1-1-1,1 1 1,-1-1 0,1 1 0,-1 0 0,1-1 0,0 1 0,0 0-1,0 0 1,0-1 0,0 1 0,0 0 0,0 0 0,2-1 0,1 1-45,-1 0-1,1 0 1,0 0 0,0 1 0,0-1 0,0 1 0,0 0 0,6 1 0,3-1-96,3 0 95,0 0 0,-1 1 0,1 1 0,-1 1 0,0 0 0,0 1 1,0 0-1,0 1 0,-1 1 0,1 1 0,-2 0 0,1 0 0,14 11 1,-10-4 69,-1 0 0,0 1 1,-1 0-1,-1 2 0,-1-1 1,0 2-1,13 21 0,-23-32-91,-3-5 11,0-1-1,-1 1 1,1-1 0,0 1-1,0-1 1,-1 1 0,1-1 0,0 0-1,1 0 1,-1 1 0,0-1-1,0 0 1,0 0 0,1 0-1,-1 0 1,0-1 0,1 1 0,-1 0-1,1 0 1,-1-1 0,1 1-1,-1-1 1,1 1 0,0-1 0,-1 0-1,1 0 1,0 0 0,-1 0-1,1 0 1,2 0 0,7 0-2585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2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2 306 3593,'0'0'1331,"0"0"-99,0 0-96,0 0-117,0 0-144,0 0-270,-1 0-323,7 1-286,-1 0 1,1 1 0,-1-1-1,0 1 1,1 0 0,5 4-1,16 5 42,282 107 1054,118 39-380,-391-147-648,122 33 105,-135-39-100,1 0 0,0-1 0,0-2 0,39-1 0,-60-1-24,-1 1 0,1-1 0,-1 0-1,1 0 1,-1 0 0,0 0 0,1-1-1,-1 1 1,0 0 0,0-1 0,0 0-1,0 1 1,0-1 0,0 0 0,-1 0-1,1 0 1,-1 0 0,1 0 0,-1-1-1,0 1 1,2-4 0,18-55 744,-19 52-685,8-39 294,-3 0 0,-1-1 0,-3 1 0,-5-81 1,1 41 111,0 78-441,0-1 1,0 1-1,-1 0 1,-1 0 0,1 0-1,-6-11 1,6 16-59,0-1 0,0 1 1,-1 0-1,0 0 0,0 0 1,0 1-1,-1-1 1,1 1-1,-1 0 0,0 0 1,0 0-1,-8-6 0,7 9-309,0 0-1,1 0 1,-1 0-1,0 0 0,0 1 1,0 0-1,0 0 0,0 0 1,1 1-1,-1-1 1,-8 3-1,-30 12-4183,-10 5-2126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3105,'0'0'1492,"0"0"-61,0 0-99,0 0-176,0 0-162,-1 2 2559,4 19-3609,96 367 1940,-45-138-1270,-43-163-418,-10-50-3653,-1-36 1216,0-1-522,0 0-412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2561,'0'0'957,"0"0"-175,0 0 59,0 0 42,-17 29-32,-95 168 593,78-142-837,-2-2 0,-3-1-1,-2-2 1,-2-2 0,-2-2 0,-2-2 0,-84 61-1,128-101-570,-16 5 61,17-49-1180,3 32 982,0 1 0,0 0 0,1 0-1,0 0 1,0 0 0,0 1 0,1-1 0,0 1 0,1-1 0,-1 1 0,1 0 0,0 0 0,1 0 0,6-6 0,-7 7 25,1 0 1,-1 1-1,1 0 0,0 0 0,1 0 1,-1 0-1,0 1 0,1 0 0,0 0 1,0 0-1,0 1 0,0 0 0,0 0 1,1 0-1,-1 1 0,9-1 0,-7 3 4,0-1 0,0 1 0,0 1 0,-1 0 0,1 0 0,0 0 0,-1 1 0,1 0 0,-1 0-1,0 1 1,7 5 0,9 7 183,39 36 0,-11-8 16,-18-19 20,2 0 0,0-3 0,64 31 0,-76-43-141,1-1-1,0-2 1,0 0-1,0-2 1,1 0-1,-1-2 1,42 1-1,-62-4 16,0-1-1,0 1 1,-1-1-1,1 0 1,0 0-1,0-1 1,0 1-1,-1-1 1,1 1-1,-1-1 1,1 0-1,-1-1 1,0 1-1,0 0 1,0-1-1,0 0 1,0 0-1,0 0 1,-1 0-1,1 0 1,-1 0-1,0-1 1,0 1-1,-1-1 1,3-4-1,0-3-21,0 0 0,0 0 0,-1-1 0,0 0 1,-1 1-1,-1-1 0,1-20 0,-2 32-197,0 0-175,23 22-439,-6-10 781,1 0 0,0-2 1,0 0-1,1-1 0,0-1 0,1-1 1,0 0-1,0-2 0,1 0 0,-1-1 0,1-1 1,0-2-1,0 0 0,33-2 0,-53 0 43,1 1 1,-1-1-1,1 1 0,-1-1 0,1 0 0,-1 1 0,0-1 0,0 0 0,1 0 0,-1 0 0,0 0 0,0 0 0,0 0 0,0-1 0,0 1 1,0 0-1,0 0 0,0-1 0,-1 1 0,1-1 0,-1 1 0,1 0 0,-1-1 0,1 1 0,-1-1 0,0 1 0,1-1 0,-1-2 0,2-52 290,-2 45-201,0 8-82,-1 1 1,1-1 0,0 1 0,-1-1 0,0 1 0,1-1 0,-1 1 0,0-1 0,0 1 0,0 0 0,-1-1-1,1 1 1,-1 0 0,1 0 0,-1 0 0,1 0 0,-4-2 0,0 0 20,0 0-1,-1 0 1,1 0 0,-1 1-1,0 0 1,-9-4 0,-8-1 140,0 2 1,-40-7 0,62 12-172,-56-6 146,0 3 1,-60 2-1,88 2-216,27 0-16,1 0 0,-1 0-1,0 0 1,0 0 0,1 0 0,-1 1 0,0-1-1,0 0 1,1 1 0,-1-1 0,0 1 0,1 0-1,-1-1 1,1 1 0,-1 0 0,1 0 0,-1 0-1,1 0 1,-1 0 0,1 1 0,0-1 0,0 0-1,-2 3 1,1 0-353,1-1-1,0 1 0,0-1 0,0 1 1,1 0-1,-1 0 0,1-1 0,0 1 1,0 5-1,0 7-2010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1664,'0'0'939,"0"0"-328,0 0-164,0 0-84,0 0-89,0 0-35,-5 12-4,-14 36-117,19-47-112,0 0 0,-1 0 0,1 0 0,0 0 0,0 0 0,0 0 0,-1 0 0,1 0 0,0 0-1,0 0 1,1 1 0,-1-1 0,0 0 0,0 0 0,0 0 0,1 0 0,-1 0 0,1 0 0,-1 0 0,0-1-1,1 1 1,0 0 0,-1 0 0,1 0 0,-1 0 0,1-1 0,0 1 0,0 0 0,0 0 0,1 0 0,28 12 117,-22-11-87,64 21 530,124 24 0,12 1 33,-174-33-509,-34-15-63,1 1-1,-1-1 1,1 0 0,-1 1-1,1-1 1,-1 1-1,1-1 1,-1 0-1,1 1 1,-1-1 0,1 1-1,-1-1 1,0 1-1,1 0 1,-1-1-1,0 1 1,1-1 0,-1 1-1,0 0 1,0-1-1,0 1 1,0-1-1,1 1 1,-1 0-1,0-1 1,0 1 0,0 0-1,0-1 1,-1 1-1,1 0 1,0-1-1,0 1 1,0 0 0,0-1-1,-1 1 1,1-1-1,0 1 1,0 0-1,-1-1 1,1 1 0,-1-1-1,1 1 1,0-1-1,-1 1 1,1-1-1,-1 0 1,1 1 0,-1-1-1,1 1 1,-1-1-1,0 0 1,1 1-1,-1-1 1,1 0 0,-1 0-1,0 0 1,1 1-1,-2-1 1,-35 16 636,-1-2-1,-1-2 1,0-1 0,-69 10 0,21-8 254,-95 2 1,66-13-2912,116-2 1868,0-1 1,0 1-1,0 0 0,0-1 0,0 1 0,0-1 0,0 1 1,0 0-1,0-1 0,0 1 0,1-1 0,-1 1 0,0 0 1,0-1-1,0 1 0,0 0 0,1-1 0,-1 1 0,0 0 1,0-1-1,0 1 0,1 0 0,-1-1 0,0 1 0,1 0 1,-1 0-1,0-1 0,1 1 0,-1 0 0,1-1 0,32-12-2702,6 0-20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96,'0'0'644,"0"0"290,0 0-122,0 0-112,0 0 23,0 0 1,39-14-120,119-46-149,-153 58-410,0 0 0,-1 0 0,0 0 0,1 0-1,-1-1 1,0 0 0,0 0 0,0 0 0,-1 0 0,1 0 0,-1-1 0,6-7 0,-8 9 8,0-1 0,0 1 0,-1 0 0,1-1 1,-1 1-1,1-1 0,-1 1 0,0-1 1,0 1-1,0-1 0,0 1 0,0-1 0,-2-3 1,1-9 273,1 11-294,0-1 57,1 0 1,-2 0-1,1 0 1,0 0-1,-1 0 1,0 0-1,0 1 1,-2-8-1,1 10-66,1 0 0,-1 0-1,0 0 1,0 1 0,0-1 0,0 0 0,0 1-1,0-1 1,0 1 0,0 0 0,-1 0 0,1 0-1,0 0 1,-1 0 0,1 0 0,-1 1 0,1-1-1,-4 0 1,-7-1 47,1 0 0,-1 0 0,1 1 0,-1 1 0,0 0 0,1 1 0,-1 0 0,1 1 0,-14 3 0,25-3-149,-1 0 0,0-1 1,1 1-1,-1 0 0,1 0 0,-1 0 1,1 0-1,0 0 0,0 1 1,0-1-1,0 0 0,0 0 0,1 1 1,-1-1-1,1 0 0,-1 1 1,1-1-1,0 1 0,0-1 0,0 0 1,0 1-1,1-1 0,0 3 1,-1 3-1672,0 2-2490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1664,'0'0'1413,"0"0"-334,0 0-351,0 0-250,0 0-219,0 0-128,9 14 569,63 45 341,26 24-500,-68-53-307,0-2 28,-1 1 1,-2 2-1,24 34 0,16 26 218,-41-57-203,-1 1 1,24 45-1,-5-13 136,-35-55-277,0 1 0,-1 0 0,0 0 0,0 1 0,5 17 1,-12-30-173,-1-1 0,0 0 0,0 1 1,0-1-1,1 1 0,-1-1 0,0 1 1,0-1-1,0 1 0,0-1 1,0 1-1,0-1 0,0 1 0,0-1 1,0 0-1,0 1 0,0-1 1,-1 1-1,1-1 0,0 1 0,0-1 1,0 1-1,-1-1 0,1 0 0,0 1 1,0-1-1,-1 1 0,1-1 1,0 0-1,-1 1 0,1-1 0,0 0 1,-1 0-1,1 1 0,0-1 1,-1 0-1,1 0 0,-1 1 0,1-1 1,-1 0-1,1 0 0,-1 0 1,1 0-1,0 0 0,-1 0 0,1 0 1,-1 0-1,1 0 0,-1 0 0,1 0 1,-1 0-1,1 0 0,-1 0 1,0 0-1,-29-7-1771,25 5 1446,-29-9-2444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1 243 264,'0'0'1392,"0"0"99,0 0-13,0 0-170,61-12-34,199-42-251,65-32 1745,-271 68-2401,25-10-3,-40 13-418,51-12 0,-45 24-7125,-34 3 3233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1592,'0'0'1233,"0"0"-292,0 0-218,0 0-111,0 0-92,0 0-150,0 0-138,13 0 553,7-2-535,0 0 0,0-2 1,0 0-1,0-1 0,-1-1 0,0-1 0,0-1 0,0 0 1,-1-2-1,-1 0 0,26-19 0,-40 27-232,-1 1 0,0-1 0,0 0 1,0 0-1,0 0 0,0 0 0,-1 0 0,1-1 0,-1 1 0,1 0 0,-1-1 0,0 1 0,0-1 0,0 1 1,0-1-1,0 0 0,-1 1 0,1-1 0,-1 0 0,0 1 0,1-1 0,-2-4 0,-39 5-927,28 2 792,0 0 0,0 1 1,0 1-1,-1 0 0,2 1 0,-1 0 1,-17 8-1,24-9 93,0 0 0,0 1-1,1-1 1,-1 1 0,1 0 0,0 1 0,0-1-1,0 1 1,0 0 0,0 0 0,1 0 0,0 0-1,0 0 1,0 1 0,0 0 0,1-1 0,-1 1-1,1 0 1,-2 11 0,2 33-157,3-28 97,-1-20 73,1 0 0,-1 1 0,1-1 0,-1 0 0,1 1 0,-1-1 0,1 0 0,0 0 0,0 0 0,0 0 0,0 0 0,0 0 0,0 0 0,0 0 0,0 0 0,0 0 0,0 0 0,0-1 0,0 1 0,1 0 0,0 0 0,40 16-105,-9-2 348,-20-8-89,2-1-1,-1 0 1,1-1-1,0 0 1,28 5-1,3 1 49,19 2-348,-60-13 207,0 1 1,0-1-1,0 1 0,0-2 0,0 1 1,0 0-1,0-1 0,0 0 0,0 0 1,8-4-1,-10 4-8,-1-1 0,0 0 1,-1 0-1,1 0 0,0 0 0,-1-1 1,1 1-1,-1 0 0,1-1 0,-1 1 1,0-1-1,0 1 0,0-1 0,-1 0 1,1 1-1,0-1 0,-1 0 1,0 1-1,0-4 0,0-64 365,-1 44-277,1 22-103,-1 1 0,1-1-1,-1 0 1,0 0 0,0 1 0,0-1 0,0 1 0,-1-1 0,-1-3 0,2 5-29,0 1-1,0-1 1,0 1-1,0-1 1,0 1-1,0 0 1,0-1-1,0 1 1,-1 0-1,1 0 1,-1 0-1,1 0 1,0 0-1,-1 0 1,1 1-1,-1-1 1,0 0-1,1 1 1,-1-1-1,0 1 1,1-1-1,-4 1 1,5 25-943,1-16 959,0-1 0,0 0-1,1-1 1,0 1-1,0 0 1,1 0-1,0-1 1,0 1-1,1-1 1,0 0 0,0 0-1,1-1 1,0 1-1,7 8 1,2 3 65,-9-28 124,-3-12-138,-1 16-38,-1 4-44,0 0 0,1-1 0,0 1 1,-1 0-1,1 0 0,0-1 0,0 1 1,0 0-1,1 0 0,-1 0 0,0 0 0,1 0 1,-1 1-1,1-1 0,0 0 0,0 1 0,-1-1 1,1 1-1,0-1 0,0 1 0,1 0 0,-1 0 1,0 0-1,0 0 0,0 0 0,4 0 0,4-1-139,1 1 0,-1 0-1,0 1 1,0 0 0,11 2-1,2-1 49,29 3 38,97 21 0,24 3 218,-155-27-16,16 2 642,42-2 0,-76-36 846,0 32-1620,-1-1 0,1 0 0,-1 1 0,1-1-1,-1 1 1,0-1 0,0 1 0,-1-1 0,1 1-1,-1-1 1,1 1 0,-1 0 0,0 0 0,-1 0 0,1 0-1,0 0 1,-1 1 0,1-1 0,-1 1 0,0 0-1,0-1 1,-6-2 0,-12-13-1415,20 17 144,1 1-1309,0 0-1806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257 399 1256,'0'0'1646,"0"0"-274,0 0-70,0 0 77,8-24-84,27-77-360,-31 85-683,0 0 0,0 0 0,-2-1 0,0 1 0,-1 0 0,0-1 0,-2 1 0,-3-27 0,3 28-59,0 11-169,0 0 0,0 1-1,0-1 1,-1 0-1,1 0 1,-1 1-1,0-1 1,0 1-1,0 0 1,-1-1-1,1 1 1,-1 0 0,0 1-1,0-1 1,0 0-1,0 1 1,0-1-1,0 1 1,-1 0-1,1 0 1,-1 0-1,1 1 1,-1-1-1,0 1 1,0 0 0,-6-1-1,-6-2-116,-1 1 0,1 1-1,-1 0 1,0 1 0,-17 2 0,29-1 96,1 0 0,0 1 1,0 0-1,0-1 1,0 1-1,0 1 1,0-1-1,0 1 1,0-1-1,1 1 1,-1 0-1,1 1 0,-1-1 1,1 0-1,0 1 1,-5 5-1,3-2-11,1 0 0,0 0 0,0 0 0,1 0 0,-1 1 0,1-1 0,1 1-1,-4 14 1,0 8-34,2 0-1,2 0 0,0 53 0,3-61 51,-1-11-14,0 0 0,1 0 0,1 0 0,-1 0 0,2-1 0,-1 1 0,1-1-1,1 0 1,0 0 0,0 0 0,1 0 0,9 14 0,-5-12-18,1 0 0,0-1 0,0 0 0,1 0 0,0-1 0,0-1 0,1 0 0,14 7 0,2-1-20,1-2 0,1-1-1,0-1 1,1-1 0,0-2-1,0-1 1,39 2 0,22-1-147,-1-4 1,110-10 0,-183 5 177,-8 2 10,0-1 0,0 0 0,0-1 0,-1 0 0,1-1 0,0 0 0,16-8 0,-25 10 41,-1 0 0,1-1 0,0 1 0,0-1 0,-1 1 0,1-1 0,0 1 0,-1-1 0,0 1 0,1-1 0,-1 1 0,0-1 0,0 0 0,0 1 0,0-1 0,0 1 0,0-1 0,0 0 0,0 1 0,-1-1 0,1 1 0,-1-1 0,1 1 0,-1-1 0,0 1 0,0-1 0,1 1 0,-1-1 0,0 1 0,0 0 0,0 0 0,0 0 0,-1-1 0,-1 0 0,-14-8 64,0 2-1,0 0 0,-1 1 1,0 0-1,-1 2 0,1 0 0,-1 1 1,-26-2-1,-161 0 79,148 6-206,56 0-68,0 0 0,0 0 0,0 1 0,0-1 0,0 0-1,0 1 1,0-1 0,0 1 0,0-1 0,1 1 0,-1 0 0,0 0 0,0 0 0,1 0 0,-1 0-1,1 0 1,-1 0 0,1 1 0,-1-1 0,1 1 0,0-1 0,-2 2 0,3-1-85,-1-1 0,1 0 0,0 0 0,0 0 0,0 0 0,-1 1 0,1-1 0,0 0-1,0 0 1,0 0 0,1 1 0,-1-1 0,0 0 0,0 0 0,1 0 0,-1 1 0,1-1 0,-1 0 0,1 0 0,-1 0 0,1 0 0,0 0 0,-1 0 0,1 0 0,0 0 0,0 0 0,0-1 0,0 1 0,0 0 0,0 0 0,0-1 0,0 1 0,0-1 0,0 1 0,0-1 0,1 1-1,24 10-2995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8 224,'0'0'2613,"0"0"-1036,0 0-304,0 0-255,0 0-71,0 0-179,-23-1-229,-103-6-133,125 7-378,2 26-139,3-22 85,0 0 0,-1-1 0,1 1 0,1 0 0,-1-1-1,0 0 1,1 0 0,0-1 0,-1 1 0,1-1 0,0 0 0,7 2 0,1 2 46,56 23 112,-40-18-95,1 1 1,-1 2 0,-1 1-1,0 1 1,40 32 0,-67-48-36,0 1 1,1 0-1,-1 0 1,0-1 0,0 1-1,0 0 1,0 0-1,0 0 1,0 0 0,-1 0-1,1 0 1,0 0-1,0 1 1,-1-1-1,1 0 1,-1 0 0,1 0-1,-1 1 1,1-1-1,-1 0 1,0 1 0,0-1-1,1 0 1,-1 1-1,0-1 1,0 0-1,0 1 1,-1-1 0,1 0-1,0 1 1,0-1-1,-1 0 1,1 1 0,-1-1-1,1 0 1,-1 0-1,0 0 1,1 1-1,-2 0 1,-1 1 32,0-1 0,0 0-1,0 0 1,0 0 0,-1 0-1,1-1 1,-1 1 0,1-1 0,-1 0-1,1 0 1,-1 0 0,-5 0-1,-40 3 617,-61-2-1,59-3-377,51 1-287,0-1 0,0 1-1,1-1 1,-1 1 0,0-1 0,0 1 0,0-1-1,1 1 1,-1 0 0,0-1 0,1 1-1,-1-1 1,0 1 0,1 0 0,-1-1 0,1 1-1,-1-1 1,0 1 0,1 0 0,-1 0-1,1-1 1,-1 1 0,1 0 0,-1 0-1,1 0 1,0-1 0,229-37 70,-41 9 7,-6-16-75,-152 36 17,-1-1 0,-1-2 0,53-30 0,-80 41 6,0 0 0,1-1 0,-1 1 0,-1-1 0,1 1 0,0-1 0,0 0 0,-1 0 1,1 0-1,0 0 0,-1 0 0,1-2 0,-1 3-4,-1 0 0,0 0 0,1 1 0,-1-1 1,0 0-1,0 0 0,0 0 0,0 0 0,0 0 0,0 0 0,0 0 0,0 0 0,0 1 1,-1-1-1,1 0 0,0 0 0,0 0 0,-1 0 0,1 0 0,-1 1 0,1-1 0,-1-1 1,-1 0-9,-1 0 0,1 0 0,0 0 0,-1 0 0,1 0 0,-1 1 0,0-1 0,0 1 0,1 0 1,-1 0-1,0 0 0,0 0 0,0 0 0,0 0 0,-6 0 0,9 1 1,-27-3-127,0 1 0,0 0 0,0 2 0,-48 7 0,73-7 127,0 1-1,0-1 1,0 1-1,0 0 1,0-1-1,0 1 1,0 0-1,0 1 1,0-1-1,1 0 1,-1 0-1,0 1 1,1-1-1,-1 1 1,1-1-1,0 1 1,-1 0-1,1 0 1,0-1-1,0 1 1,0 0-1,-1 4 1,0 1-25,0 0 0,1 0 1,0 0-1,1 0 0,0 13 0,0-18 15,1 1-1,-1-1 1,1 1 0,0-1-1,0 1 1,0-1-1,0 0 1,1 0-1,-1 1 1,0-1 0,1 0-1,0 0 1,-1 0-1,1 0 1,0-1-1,0 1 1,0-1 0,0 1-1,1-1 1,-1 1-1,0-1 1,3 1-1,63 26-323,-51-22 213,41 11-1078,1-2 0,0-2 0,85 6 0,-114-16 534,38 5-1989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4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2 832,'0'0'1615,"0"0"-200,0 0-283,0 0-9,0 0-113,0 0-378,-1 0-257,-2-2-227,2 31-160,2-12 163,2 0-1,0-1 1,0 1 0,2-1 0,8 21 0,3 15 259,20 87 618,39 124 320,-69-245-1373,-3-8 26,0 1 0,1-1-1,1 0 1,0 0 0,7 11 0,-12-20-128,1 0 0,0 1 1,0-1-1,0 0 1,0 0-1,0 0 0,0 0 1,1 0-1,-1 0 0,0 0 1,0-1-1,1 1 1,-1 0-1,1-1 0,-1 1 1,1-1-1,-1 1 0,0-1 1,1 0-1,0 1 1,-1-1-1,1 0 0,-1 0 1,1 0-1,-1 0 0,1 0 1,-1-1-1,1 1 1,-1 0-1,1-1 0,-1 1 1,1-1-1,-1 0 0,0 1 1,1-1-1,-1 0 1,0 0-1,0 0 0,1 0 1,-1 0-1,0 0 0,0 0 1,0 0-1,0 0 1,1-2-1,18-15-2476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408 136 56,'0'0'834,"0"0"206,0 0-141,0 0-2,0 0 45,0 0 58,36-10 59,114-33 17,-143 41-887,0 1 0,-1-2 0,1 1 0,0 0 0,0-1 0,-1-1 0,0 1 0,0-1 0,0 0 0,0 0 0,0-1 0,6-6 0,0-1 423,-12 12-562,1 0 0,-1-1 0,0 1 1,1 0-1,-1 0 0,0-1 0,1 1 1,-1 0-1,0-1 0,1 1 1,-1 0-1,0-1 0,0 1 0,1-1 1,-1 1-1,0 0 0,0-1 0,0 1 1,1-1-1,-1 1 0,0 0 0,0-1 1,0 1-1,0-1 0,0 1 0,0-1 1,0 1-1,0-1 0,0 1 0,0 0 1,0-1-1,0 1 0,-1-1 1,1 0-1,-16-6 360,-25 5-737,39 2 413,-45 2-190,0 1 0,0 2-1,-91 23 1,107-20 113,1 2-1,0 1 1,0 2-1,1 1 1,1 1-1,-46 31 1,72-44-19,0-1 0,0 0 0,1 0 0,-1 1 0,0-1 0,0 1 0,1 0 0,-1-1 0,1 1 0,-1 0 1,1 0-1,0 0 0,0 0 0,0 0 0,0 0 0,0 0 0,0 1 0,1-1 0,-1 0 0,1 0 0,-1 1 0,1-1 1,0 0-1,0 1 0,0-1 0,0 0 0,0 1 0,0-1 0,1 0 0,-1 0 0,1 1 0,0-1 0,2 4 0,-1-2-26,2 1-1,-1-1 0,1 0 0,-1 0 1,1 0-1,0 0 0,0-1 1,1 0-1,-1 0 0,1 0 0,0 0 1,8 3-1,250 92 215,4 1-20,-261-96-156,11 4 3,-1 0 1,0 2 0,21 13-1,-33-20-5,-1 1 0,0 0 0,0-1 0,0 1 0,0 0 0,0 0 0,0 1 0,-1-1 0,1 1 0,-1-1 0,0 1 0,0 0 0,-1 0 0,1 0 0,-1 0 0,0 0 0,0 0 0,0 0 0,0 0 0,0 5 0,-2-7 17,1 0 0,-1 0 0,1 0 0,-1-1-1,0 1 1,1 0 0,-1 0 0,0-1 0,0 1 0,0 0 0,-1-1 0,1 1 0,0-1 0,-1 1 0,1-1 0,0 0 0,-1 1-1,0-1 1,1 0 0,-1 0 0,0 0 0,1 0 0,-1-1 0,0 1 0,-3 0 0,-56 16 380,44-14-254,-53 11 345,0-3-1,-83 2 1,-144-10-106,191-3-673,101 0-517,6-5-2450,21-7 1720,116-34-3499,-71 26 1156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0 585 368,'0'0'706,"0"0"-102,0 0-63,0 0-13,0 0-61,0 0-58,29 6-20,93 19-27,-102-21-176,0-1 0,1-1 0,36-2 0,-46-1-73,0 0-1,-1-2 1,1 1 0,-1-1-1,1 0 1,11-7 0,-18 9-75,-1 0 0,1-1 1,-1 0-1,0 0 0,1 0 1,-1 0-1,0 0 0,0-1 1,-1 1-1,1-1 0,0 0 1,-1 1-1,1-1 0,-1-1 1,0 1-1,2-4 1,-2 0 112,-1 0 1,1-1 0,-1 1 0,0-1 0,-1 1 0,0-14 0,0 17-76,-1 3-36,1-1 1,-1 0-1,1 1 1,-1-1-1,0 1 1,0-1-1,0 1 1,0-1-1,0 1 1,0-1-1,0 1 1,0 0-1,-1 0 1,1 0-1,0 0 1,-1 0-1,1 0 1,-1 0-1,1 0 1,-1 0-1,0 1 1,1-1-1,-1 0 1,0 1-1,1 0 1,-1-1-1,-2 1 1,-58-9 437,55 9-431,-209-3 872,214 3-925,-1 0 0,1 0 1,0 0-1,-1 0 1,1 0-1,-1 0 1,1 1-1,0-1 1,-1 1-1,1 0 1,0 0-1,-1 0 1,1 0-1,0 0 1,0 0-1,0 0 1,0 1-1,0-1 1,0 1-1,0 0 1,1-1-1,-1 1 0,0 0 1,1 0-1,0 0 1,-1 0-1,1 0 1,0 0-1,0 1 1,0-1-1,0 0 1,0 0-1,1 1 1,-1-1-1,1 1 1,0-1-1,-1 0 1,1 1-1,0-1 1,1 1-1,-1 2 0,1-3-10,-1 0-1,1 0 0,0-1 0,0 1 0,0 0 1,0-1-1,0 1 0,0 0 0,0-1 0,1 1 0,-1-1 1,0 0-1,1 1 0,0-1 0,-1 0 0,1 0 0,-1 0 1,1 0-1,0 0 0,0 0 0,0-1 0,-1 1 0,1-1 1,0 1-1,0-1 0,2 1 0,62 10-20,-59-10 22,39 4 0,0-2 1,0-2-1,1-2 1,70-11-1,-95 9 0,-1-2-1,0 0 0,0-1 0,-1-1 0,0-1 0,0-1 0,-1-1 0,0-1 1,0 0-1,-1-1 0,30-27 0,-44 34 11,0 0 0,0-1 0,0 1 0,-1-1 0,0 0 0,0 0 0,-1 0 0,1 0-1,-1 0 1,0-1 0,-1 1 0,0 0 0,0-1 0,0 1 0,-1-1 0,0 0 0,0 1 0,-2-8 0,2 2 70,0 10-40,-1-1 0,1 1 0,-1 0 0,0 0 0,0 0 0,0 0 0,0 0 0,0 0 0,-1 0 0,1 0 0,-1 0 0,1 0 0,-1 0 0,0 1 0,1-1 0,-1 1 0,0-1-1,0 1 1,0 0 0,0 0 0,0 0 0,0 0 0,-4-1 0,-60-19 465,59 19-449,-28-5 331,1 2 1,-1 1-1,-61 1 1,95 4-383,0 1 0,0-1 0,1 0 0,-1 0 0,0 0 0,1 0 0,-1 1 0,1-1 0,-1 0 0,1 0 0,0 1 0,-1-1 0,1 0 0,0 1 0,0-1 0,0 1 0,0-1 0,0 0 0,0 1 1,1 1-1,1 35-58,0-33 60,0 0 0,0-1 0,1 1 0,-1-1 0,1 1 0,0-1 0,0 0 0,0 0 0,1 0 0,0 0 0,-1-1 0,7 5 0,61 40-87,-42-30 96,208 123 67,-17-12 38,-173-98-79,-1 2 0,58 55-1,-100-84-15,44 48-41,-47-50 44,1 1 0,-1-1 0,1 0 0,-1 0 0,0 1 0,1-1 0,-1 1 0,-1-1 0,1 1 0,0 0 0,0-1 0,-1 1-1,0 0 1,1-1 0,-1 1 0,0 0 0,-1-1 0,1 1 0,0 0 0,-1-1 0,1 1 0,-2 4 0,0-6 12,1 1-1,-1-1 1,1 0 0,-1 1-1,0-1 1,0 0 0,1 0-1,-1 0 1,0 0 0,0 0-1,0 0 1,0-1 0,0 1-1,0-1 1,0 1 0,-1-1-1,1 0 1,0 0 0,-4 0-1,-3 1 49,-47 5 112,1-2 0,0-2 1,-87-10-1,105 4-149,1-2 1,0-2-1,0-1 0,1-2 1,0-1-1,-45-23 1,76 33-35,0 0 0,1-1 0,-1 1 0,1-1 0,0 1 0,0-1 0,0 0 0,0 0 0,0-1 0,-2-4 0,4 7-13,0-1 1,0 0 0,0 1 0,0-1-1,1 0 1,-1 0 0,1 0 0,0 1 0,-1-1-1,1 0 1,0 0 0,0 0 0,0 0-1,0 0 1,0 0 0,1 0 0,-1 0 0,1 1-1,-1-1 1,1 0 0,0 0 0,-1 1-1,1-1 1,0 0 0,2-2 0,8-8-48,0 2 1,1 0-1,0 0 1,1 1-1,0 0 1,19-9-1,-10 6-46,14-10-7,45-25-436,-3-4 1,100-83-1,-171 127 528,0 0 0,-1 0 0,0-1 0,0 0 0,-1 0 1,0-1-1,0 1 0,-1-1 0,0 0 0,-1-1 0,0 1 0,0 0 0,1-11 0,-1 0 68,-1 1-1,-1 0 1,-1 0 0,0-1-1,-6-30 1,4 41-13,0 1-1,-1 0 1,0 0 0,-1 0 0,1 0 0,-1 0 0,-1 1 0,0 0 0,0 0-1,0 0 1,-9-8 0,5 5 185,-1 1 1,0 0-1,-1 1 0,1 0 0,-2 1 0,-20-11 0,30 16-127,-16-1 312,16 3-456,2 10-401,1-5 449,0 0 0,0-1-1,0 1 1,0 0 0,1-1-1,0 1 1,0-1 0,0 1-1,0-1 1,1 0 0,0 0-1,0 0 1,0 0 0,4 3-1,58 54 17,-40-40-11,50 41 17,-52-45 2,0 1 0,-1 1 1,-1 0-1,-1 2 0,-1 0 1,26 38-1,-44-56-26,0-1 1,0 0 0,0 0-1,0 0 1,0 1-1,0-1 1,-1 0-1,1 1 1,-1-1 0,0 1-1,0 3 1,0-5 8,0 0 1,0-1 0,0 1 0,-1 0-1,1 0 1,0-1 0,0 1 0,-1 0-1,1-1 1,0 1 0,-1-1 0,1 1-1,-1 0 1,1-1 0,-1 1 0,1-1-1,-1 1 1,0-1 0,1 1-1,-1-1 1,1 0 0,-1 1 0,0-1-1,0 0 1,1 1 0,-1-1 0,0 0-1,1 0 1,-1 0 0,0 0 0,0 0-1,1 0 1,-1 0 0,0 0-1,0 0 1,-135 0 1181,134 0-1174,2 0-118,34-3-2057,115 1-3165,-98 2 1516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3025,'0'0'1377,"0"0"-175,0 0-290,0 0-306,0 0-349,0 0-137,3 7-9,5 8 104,2 0 0,0 0 0,0 0 0,2-2 0,0 1 0,23 20 0,27 31 567,-32-31-65,39 35-1,-68-130 1325,-1 9-2173,14 52-322,-6 0 411,0 1-1,0 0 1,-1 1 0,1 0-1,0 0 1,-1 1-1,1 0 1,-1 0-1,0 1 1,7 4-1,73 54 121,-28-18 42,-55-41-108,-1-2-8,1 1 0,-1-1 0,0 1 1,0 0-1,-1 1 0,1-1 0,0 0 0,-1 1 0,1-1 1,-1 1-1,0 0 0,0 0 0,0 0 0,2 4 0,-4-6 185,0-1 102,0 0-13,-7-11-57,-1 3-170,0-1-1,1 0 1,0-1-1,1 1 1,0-1-1,1 0 1,-1-1-1,2 1 1,0-1-1,0 0 1,1 0-1,0 0 1,1-1-1,0 1 1,1-1-1,1-20 1,-1 26-61,1 0 1,0 0 0,1 0-1,-1 0 1,1 0-1,0 0 1,1 0 0,0 0-1,3-8 1,-2 10-143,-1 0 1,1 1 0,1-1-1,-1 1 1,0 0 0,1 0-1,-1 0 1,1 1 0,0-1 0,0 1-1,0 0 1,0 0 0,8-2-1,48-11-4358,-32 12 506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134 328 592,'0'0'1179,"0"0"-180,0 0-88,0 0-216,0 0-122,0 0 73,9 22-72,35 69-203,-41-87-341,1 0 0,-1 0 0,1 0-1,0 0 1,0-1 0,0 0 0,1 0 0,-1 0-1,1 0 1,0-1 0,0 1 0,-1-1 0,1-1 0,1 1-1,-1-1 1,0 0 0,0 0 0,0 0 0,7 0-1,5 1 191,3 2-56,-1-1 0,0-1 0,1-1-1,-1 0 1,35-5 0,-52 4-133,0-1 0,0 1-1,0-1 1,0 1 0,0-1 0,0 0 0,0 0-1,0 0 1,0 0 0,-1 0 0,1 0-1,0-1 1,-1 1 0,1-1 0,-1 1-1,1-1 1,-1 1 0,0-1 0,0 0 0,0 0-1,1 1 1,-2-1 0,1 0 0,0 0-1,0 0 1,0-3 0,1-4 134,-1 0 1,0 0 0,0 0-1,-2-17 1,0 7 21,1 16-147,-1-1-1,0 1 1,0-1 0,0 1 0,-1-1-1,1 1 1,-1 0 0,0 0-1,0-1 1,0 1 0,0 1 0,-1-1-1,1 0 1,-1 0 0,1 1 0,-1 0-1,0-1 1,0 1 0,0 0 0,-1 1-1,1-1 1,0 0 0,-7-1 0,-12-6 115,1 1 1,-35-7 0,52 14-133,-27-5 17,0 1 0,0 1 0,0 2-1,0 1 1,-1 2 0,-41 5 0,69-6-39,1 1 0,0 0 0,0-1 1,0 1-1,0 0 0,-1 1 0,1-1 0,0 0 0,1 1 1,-1 0-1,0-1 0,0 1 0,1 0 0,-1 1 0,1-1 1,0 0-1,-1 1 0,1-1 0,0 1 0,1 0 0,-1-1 1,0 1-1,-1 5 0,0 1-24,1 1 0,0 0 0,1 1 0,0-1 0,0 0 0,1 13 0,1-20 10,-1 0 1,1 0-1,0 0 1,0 0-1,0 0 1,1 0-1,-1 0 1,0-1 0,1 1-1,0 0 1,0-1-1,0 1 1,0-1-1,0 0 1,0 0 0,1 1-1,-1-1 1,1-1-1,-1 1 1,1 0-1,0-1 1,0 1 0,-1-1-1,5 1 1,9 5-59,1-1 0,32 8 0,-43-13 61,18 4-13,1-1-1,0-1 0,0-2 1,0 0-1,46-5 1,-63 2 32,-1 0 1,1-1-1,-1 0 1,1 0 0,-1 0-1,0-1 1,0 0-1,0-1 1,-1 1-1,0-1 1,0-1 0,0 1-1,0-1 1,-1 0-1,0 0 1,0 0 0,-1-1-1,1 0 1,-1 0-1,-1 0 1,4-8-1,-7 14-40,0 1-1,1-1 0,-1 0 0,1 1 0,-1-1 0,1 1 0,-1-1 0,1 1 1,-1 0-1,1-1 0,-1 1 0,1-1 0,0 1 0,-1 0 0,1-1 1,0 1-1,-1 0 0,1 0 0,0 0 0,-1 0 0,1-1 0,0 1 0,-1 0 1,1 0-1,0 0 0,-1 0 0,1 0 0,0 1 0,-1-1 0,1 0 1,1 0-1,29 10 73,-12-3-73,34 3 41,1-2 1,-1-2 0,1-3 0,95-6 0,-146 3 6,1 0 0,-1-1-1,0 0 1,1 1 0,-1-1 0,0-1 0,1 1 0,-1 0-1,0-1 1,0 0 0,0 1 0,0-1 0,0 0 0,0-1 0,-1 1-1,1 0 1,-1-1 0,0 1 0,1-1 0,-1 0 0,0 0-1,-1 0 1,1 0 0,0 0 0,-1 0 0,0 0 0,0-1-1,0 1 1,0-1 0,0-3 0,1-5 95,0-1 1,-1 0-1,-1 0 1,0 1-1,-1-1 0,-5-25 1,3 29-38,-1 1 0,0 0-1,0 0 1,-1 0 0,0 0 0,-1 1 0,1 0 0,-1 0 0,-1 0-1,1 1 1,-14-10 0,13 10 91,6 4-103,0 1-46,0 0-1,0 0 1,0 0 0,0 1 0,1-1-1,-1 0 1,0 1 0,0-1-1,0 0 1,0 1 0,-1-1 0,1 1-1,0-1 1,0 1 0,0 0 0,0 0-1,0-1 1,-1 1 0,1 0 0,0 0-1,0 0 1,0 0 0,0 0 0,-1 0-1,1 1 1,0-1 0,-2 1-1,5 25-788,3-18 773,1 1 0,-1-1 0,2 0 0,0 0-1,0 0 1,0-1 0,1 0 0,-1-1 0,16 10 0,-1 1 40,1 2 1,16 14-64,1-2 0,53 31 0,-93-62 42,1 1 0,-1-1 0,0 0 0,1 0 1,-1 1-1,1-1 0,-1 0 0,1 0 1,-1 0-1,1 0 0,-1 0 0,1 0 0,-1 1 1,0-1-1,1 0 0,-1 0 0,1 0 0,-1-1 1,1 1-1,-1 0 0,1 0 0,-1 0 0,1 0 1,-1 0-1,1-1 0,-1 1 0,0 0 0,1 0 1,-1-1-1,1 1 0,-1 0 0,7-19 374,-5-42-14,-1 19-160,2 32-160,1 0-1,0 0 1,0 1-1,1-1 1,1 1-1,-1 1 0,1-1 1,1 1-1,-1 0 1,2 0-1,-1 1 1,1 0-1,0 0 1,12-7-1,16-10 48,1 2 0,42-18 0,-73 37-115,-3 2-30,72-31 19,-69 30-376,1 0 0,-1 0 0,1 1 0,0 0 0,-1 0 0,1 1 0,0 0 1,-1 0-1,14 2 0,-18-2 88,-1 1 0,0-1 0,0 1-1,0 0 1,1-1 0,-1 1 0,0 0 0,0 0 0,0 0 0,0 0 0,0 0 0,0 0 0,0 0 0,-1 0 0,1 0 0,0 0 0,-1 0 0,1 1-1,0-1 1,0 2 0,1 13-3934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5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0 201 704,'0'0'1770,"0"0"-563,0 0-231,0 0-6,0 0 52,0 0-32,43 4-24,137 13-257,-152-15-430,1 0 0,-1-2 1,0-1-1,49-8 0,-64 6-145,-1 0 0,0-2-1,0 1 1,0-2 0,0 1 0,-1-2 0,0 1-1,0-2 1,15-12 0,-23 16-80,0 1-1,0 0 1,0-1 0,0 0-1,-1 0 1,0 0 0,1 0-1,-1 0 1,-1 0 0,1 0-1,-1 0 1,1-1 0,-1 1-1,-1-1 1,1 1 0,-1-1-1,1 1 1,-1-1 0,0 0-1,-1 1 1,1-1 0,-1 1 0,-1-6-1,1 8-51,0 0 0,0 1 0,-1-1 0,1 0 0,0 0 0,0 1 1,-1-1-1,1 1 0,-1-1 0,0 1 0,1 0 0,-1-1 0,0 1 0,0 0 0,0 0 0,0 0 0,0 1 0,0-1 0,0 0 0,0 1 0,0-1 0,-2 1 0,-54-9-307,51 9 243,-17-3-59,0 1 0,0 2 1,0 0-1,0 2 0,-29 5 0,48-7 115,0 1 0,0 0 0,0 1 0,1-1 0,-1 1 0,1 0 0,-1 0 1,1 0-1,-1 1 0,1-1 0,0 1 0,0 0 0,1 1 0,-1-1 0,0 0 0,1 1 0,0 0 0,0 0 0,0 0 0,1 0 0,-1 1 1,1-1-1,0 0 0,0 1 0,0 0 0,1-1 0,0 1 0,-1 0 0,2 0 0,-1 0 0,0 10 0,1 0-124,0-12 106,-1 1 0,1-1 0,0 1 0,0 0 1,0-1-1,0 1 0,0-1 0,1 1 0,0-1 0,0 1 0,0-1 1,0 0-1,0 1 0,1-1 0,-1 0 0,1 0 0,0 0 1,0 0-1,0 0 0,0 0 0,1-1 0,-1 1 0,4 2 0,15 10 47,1-2 0,0 0 0,1-1 0,0-1 0,0-2 0,1 0-1,1-2 1,-1 0 0,46 5 0,18-3 447,129-3-1,-176-6-443,23 0-994,1-2 0,122-21-1,-123 8-4013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2 470 2785,'0'0'1513,"0"0"-206,0 0-147,0 0-142,0 0-231,0 0-220,0-1-529,-1 1 1,1 0 0,0-1-1,0 1 1,0-1-1,0 1 1,0-1 0,0 1-1,0-1 1,0 1 0,0-1-1,0 1 1,0-1-1,0 1 1,0 0 0,0-1-1,1 1 1,-1-1 0,0 1-1,0-1 1,0 1-1,1 0 1,-1-1 0,0 1-1,0-1 1,1 1 0,-1 0-1,0-1 1,2 1 0,9-10 105,0 1 1,2 0-1,-1 1 1,1 0-1,18-8 1,3-2-20,657-327 684,-660 332-643,-3 1-652,-10 4-3304,-18 9 1061,0 5-120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5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16,'0'0'2649,"0"0"-992,0 0-559,0 0-415,0 0-282,0 0-166,7-2 25,411-140 2108,64-24-1133,-465 159-1145,-10 5-43,-1 0-1,0 0 0,0-1 1,0 0-1,8-6 0,-14 12-63,0 0 1,0 0-1,0 1 0,0-1 0,0 0 0,0 0 0,1 1 0,0-1 0,-1 0 0,1 0 0,2 4 1,4 24 132,-6-15-71,1 0 0,1 0 0,0 0 0,1 0 1,8 18-1,7 31 513,-14-48-395,0 0 0,1-1-1,0 0 1,16 27 0,-21-39-545,-1 0 0,1 0 0,-1 0 0,0 0 0,0 0 1,0 1-1,-1-1 0,0 5 0,-4 4-3699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0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18 2921,'0'0'1399,"0"0"-150,0 0-95,0 0-47,0 0-175,0 0-205,-8-3-214,2 0-465,0 1 0,0 0 0,-1 0-1,1 0 1,-1 1 0,1 0 0,-1 0-1,1 1 1,-1 0 0,0 0 0,1 0 0,-1 1-1,1 0 1,-1 0 0,1 1 0,-1 0 0,-9 4-1,-17 13-16,1 2-1,0 0 0,2 3 1,1 0-1,1 2 0,1 1 0,1 1 1,1 1-1,2 1 0,-26 44 1,42-59-28,-1 0 0,2 0 0,0 0 0,1 1 0,1 0 0,-4 28 1,4 0-5,1 53 0,3-97 1,0 7-11,1-1 1,-1 0-1,1 0 1,0 0-1,0 0 1,1 0-1,0 0 1,0 0-1,0 0 1,1-1-1,0 1 1,0-1-1,0 0 1,1 0-1,0 0 1,0 0-1,0-1 1,0 1-1,1-1 1,-1 0-1,1 0 1,0-1-1,1 1 1,-1-1-1,6 2 1,4 1-11,-1 0 0,1-2 0,0 1 0,0-2 0,0 0 0,0-1 0,0-1 0,31 0 0,-37-2 50,0-1 0,-1 0 0,1 0 0,-1-1 0,0 0 0,1-1 0,-1 0 0,-1 0 1,1 0-1,-1-1 0,11-9 0,0-1 21,0 0 0,-2-2 0,18-21 1,-19 22-69,-11 13-9,-1-1 0,0 1 0,0 0 0,0-1 0,0 1 0,-1-1 0,1 0-1,-1 0 1,0 0 0,0 0 0,0 0 0,-1-1 0,1 1 0,-1 0 0,0-5 0,23 27-725,-16-11 751,1 0 0,0-1 0,0 0 0,0 0 0,1-1 0,0 0 0,0 0 0,1-1 0,-1-1 0,1 0 0,-1 0 0,15 1 0,16 1 35,80-2 0,-91-3-1,-24 0-16,-1 0 0,1-1 1,-1 0-1,1 0 0,-1 0 0,0-1 1,1 1-1,-1-1 0,0-1 0,0 1 1,0-1-1,0 0 0,-1 0 1,1 0-1,-1 0 0,0-1 0,0 0 1,0 0-1,0 0 0,0 0 0,-1-1 1,0 1-1,0-1 0,0 0 0,-1 0 1,0 0-1,0 0 0,0 0 0,0-1 1,-1 1-1,0 0 0,0-1 1,0 1-1,-1-1 0,0-6 0,1-2 9,-5-25 94,3 37-113,0 0 0,0 1-1,0-1 1,0 1 0,0-1 0,0 1 0,0-1 0,-1 1 0,1 0 0,0 0 0,-1-1 0,1 1 0,-1 0 0,0 1 0,1-1-1,-1 0 1,0 0 0,0 1 0,1-1 0,-3 0 0,-23-4-62,1 0 1,-1 2-1,0 1 0,0 2 0,-28 2 1,1-1 14,46-2 30,1 1-1,0 1 1,0-1 0,0 1 0,0 1-1,0-1 1,0 1 0,0 0 0,0 1-1,1 0 1,-1 0 0,1 0 0,0 1-1,0-1 1,0 2 0,0-1 0,1 1-1,0-1 1,0 1 0,0 1 0,0-1-1,1 1 1,0 0 0,0 0 0,1 0-1,-1 0 1,1 1 0,1 0 0,-1-1-1,1 1 1,0 0 0,1 0 0,0 0-1,-1 11 1,2-15-7,-1-1-1,1 1 1,1-1-1,-1 0 1,0 1-1,0-1 1,1 1-1,0-1 1,-1 0-1,1 1 1,0-1-1,0 0 0,0 0 1,0 0-1,1 0 1,-1 0-1,1 0 1,2 3-1,1-2-21,-1 0 0,1 0-1,0-1 1,0 1 0,0-1-1,11 2 1,-10-2 32,14 2 9,0 0 0,0-1 0,0-2 0,0 0-1,38-3 1,-38 1 13,-9 0 11,0-1-1,0 0 1,0-1 0,0 0 0,-1-1 0,1 0 0,-1-1 0,0 0 0,0 0-1,-1-1 1,0 0 0,0-1 0,0 0 0,-1-1 0,0 1 0,0-1 0,-1-1-1,0 0 1,6-10 0,-12 17-24,0-1 0,0 1 0,0-1 0,-1 1 0,0-1 1,1 1-1,-1-1 0,0 1 0,0-1 0,0 1 0,0-1 0,-2-4 0,3 1-709,18 19 329,-16-11 387,15 9 5,0 0 0,1-2 0,0-1 1,0 0-1,1-1 0,0-1 0,0-1 0,1-1 1,-1-1-1,1 0 0,0-2 0,0 0 1,-1-1-1,25-4 0,-44 3 6,1 0 1,-1 0-1,0 0 0,0 0 1,1-1-1,-1 1 0,0 0 0,0 0 1,0-1-1,-1 1 0,1-1 1,0 1-1,0-1 0,-1 1 1,1-1-1,-1 1 0,1-1 1,-1 0-1,0 1 0,1-1 0,-1-3 1,4-41 127,-4-44 505,0 90-666,0 1-1,0-1 1,0 0-1,0 0 1,0 0-1,-1 1 0,1-1 1,0 0-1,0 0 1,0 1-1,0-1 1,0 0-1,-1 0 1,1 0-1,0 0 0,0 1 1,0-1-1,-1 0 1,1 0-1,0 0 1,0 0-1,-1 0 1,1 0-1,0 0 0,0 1 1,-1-1-1,1 0 1,0 0-1,0 0 1,-1 0-1,1 0 1,0 0-1,0 0 0,-1 0 1,1 0-1,0-1 1,0 1-1,-1 0 1,1 0-1,0 0 1,0 0-1,-1 0 0,1 0 1,0 0-1,0-1 1,-1 1-1,1 0 1,0 0-1,0 0 1,0 0-1,0-1 0,-1 1 1,1 0-1,0-1 1,0 6 10,1 0 1,0 0 0,0 0-1,0-1 1,0 1 0,1 0-1,0-1 1,0 1 0,0-1-1,0 0 1,1 1 0,3 3-1,44 50 84,-8-11-25,-35-38-30,-1 0 0,2 0 1,15 14-1,-23-23-3,0 0 0,0 1 0,1-1 0,-1 0 0,0 0 0,0 0 0,0 1 0,1-1 0,-1 0 0,0 0 0,0 0 0,1 0 0,-1 0 0,0 1 0,0-1 0,1 0 0,-1 0 0,0 0 0,1 0 1,-1 0-1,0 0 0,0 0 0,1 0 0,-1 0 0,0 0 0,1 0 0,-1 0 0,0 0 0,0 0 0,1-1 0,-1 1 0,0 0 0,0 0 0,1 0 0,-1 0 0,0 0 0,0-1 0,1 1 1,-1 0-1,0 0 0,0 0 0,0-1 0,1 1 0,-1 0 0,0-1 0,1-17 251,-11-20-283,5 26-4,1 1 0,0-1 0,1 1 0,0-1 0,1 0 0,1 0 0,0-1 0,0 1 0,2-21 0,-1 15-90,5 17 44,-1 0-1,0 0 1,1 1 0,-1-1 0,0 1-1,1 0 1,5 1 0,-6-1 11,1 1 17,-1-1 0,1 1 0,0 0-1,-1 0 1,1 1 0,-1-1 0,1 1-1,-1 0 1,0 0 0,0 1 0,0-1 0,0 1-1,0 0 1,-1 0 0,6 5 0,5 6 37,-1 1-1,15 22 1,-19-23 90,-8-14-78,-1 0 1,0 0-1,0 1 1,0-1-1,0 0 1,0 0 0,0 1-1,0-1 1,1 0-1,-1 0 1,0 0 0,0 1-1,0-1 1,1 0-1,-1 0 1,0 0 0,0 0-1,1 1 1,-1-1-1,0 0 1,0 0-1,1 0 1,-1 0 0,0 0-1,0 0 1,1 0-1,-1 0 1,0 0 0,0 0-1,1 0 1,-1 0-1,0 0 1,0 0 0,1 0-1,-1 0 1,0 0-1,0 0 1,1 0-1,-1 0 1,0 0 0,0-1-1,1 1 1,-1 0-1,0 0 1,0 0 0,1 0-1,-1 0 1,0-1-1,0 1 1,0 0 0,0 0-1,1-1 1,-1 1-1,0 0 1,0 0-1,0-1 1,9-22 26,-1-1-63,-6 21-20,-1 1 0,1-1-1,0 0 1,-1 1-1,1-1 1,1 1 0,-1 0-1,0-1 1,0 1 0,1 0-1,-1 1 1,1-1-1,0 0 1,0 1 0,-1-1-1,1 1 1,0 0-1,0 0 1,0 0 0,0 0-1,0 1 1,1-1-1,-1 1 1,0 0 0,0 0-1,0 0 1,0 0-1,1 0 1,-1 1 0,0-1-1,0 1 1,4 1 0,6 3 1,-1 0 1,1 1 0,-1 0 0,0 1 0,-1 1 0,0-1 0,13 13 0,17 11 90,-37-29-40,1 1 12,-1-1 0,1 1 1,-1 0-1,0 0 0,0 1 1,0-1-1,-1 1 0,1-1 1,-1 1-1,0 0 0,0 1 1,3 4-1,-6-9 23,0 0-43,0 0-320,9 0-3328,-7 0-1082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0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61 176,'0'0'779,"0"0"10,0 0 144,0 0 96,0 0-42,0 0-27,2-6 4,7-48 3285,-31 54-3762,3 0-513,-19 0-26,-46 5 0,71-3 51,-1 1 1,1 0 0,-1 1 0,1 0-1,0 1 1,-22 12 0,15-6 2,6-4 19,0 1 0,1 0 0,-19 16 0,28-21-40,1 0 0,0 0 0,1 1 0,-1-1 0,0 0-1,1 1 1,0 0 0,0-1 0,0 1 0,0 0 0,0 0-1,1 0 1,0 0 0,0 0 0,0 1 0,0-1 0,0 8-1,2-10 8,0-1 0,0 1 1,0-1-1,0 0 0,0 1 0,0-1 0,0 0 0,0 1 0,0-1 0,1 0 0,-1 0 0,0 0 0,1 0 0,-1 0 0,1-1 0,-1 1 0,1 0 0,0-1 1,-1 1-1,1-1 0,0 1 0,-1-1 0,1 0 0,2 1 0,50 7 51,-49-7-52,106 9 73,-46-6 42,125 27 0,-184-30-122,-1 0-1,1 1 0,-1-1 1,0 1-1,0 1 0,1-1 1,-2 1-1,1 0 0,6 4 1,-9-5 11,-1 1 0,1-1 0,0 1 0,-1-1 1,1 1-1,-1 0 0,0 0 0,0 0 0,0 0 0,0 0 1,0 0-1,-1 0 0,1 0 0,-1 0 0,0 0 1,0 0-1,0 4 0,-1-6 18,1 0 1,0 0-1,-1 0 1,1 0-1,0 0 1,-1 0-1,1 0 1,-1 0-1,0 0 1,1 0-1,-1 0 1,0 0-1,0 0 1,1-1-1,-1 1 0,0 0 1,0 0-1,0-1 1,0 1-1,0-1 1,0 1-1,0-1 1,0 1-1,-2 0 1,-31 8 94,26-7-78,-71 17 542,-152 17 1,95-31-3063,138-5 2276,0-1-1,0 1 0,0-1 0,0 0 1,0 0-1,0 0 0,0 0 0,-1 0 1,1 0-1,0-1 0,2-2 0,6-3-402,29-13-1471,4-1-657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0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1 656,'0'0'1636,"0"0"-546,0 0-334,0 0-88,0 0-85,0 0-179,-30 14-114,-91 46 48,116-58-287,0 1-1,0 0 0,0 0 0,0 0 0,1 0 0,0 1 1,-1-1-1,1 1 0,1 0 0,-1 1 0,0-1 0,1 1 1,0-1-1,-3 7 0,5-6-13,-1 0-1,1 1 1,0-1-1,1 0 1,-1 1-1,1-1 1,0 1-1,1-1 1,1 8 0,0 19 9,-2-30-52,1 1 1,0-1-1,0 1 1,1-1-1,-1 1 1,0-1 0,1 0-1,-1 0 1,1 0-1,0 0 1,0 0-1,0 0 1,0 0 0,0 0-1,0-1 1,0 1-1,0-1 1,1 1-1,-1-1 1,1 0 0,-1 0-1,1 0 1,2 0-1,66 20-181,-44-17 360,0 0 0,0-2 0,0-1 0,0-2 0,48-6 0,-59 5-35,0-1 0,0-1 0,-1-1-1,0 0 1,0-1 0,0 0 0,-1-1-1,1-1 1,-2 0 0,1-1 0,11-11-1,-20 18-206,1 1 0,-1 0 0,0 0-1,0 0 1,1 0 0,-1 1-1,1 0 1,-1 0 0,0 1-1,1-1 1,-1 1 0,0 0-1,6 2 1,11 0-25,51 2 94,88-7 0,-159 1 24,0 1 1,0-1-1,0 1 0,0-1 0,0 0 1,0 1-1,0-1 0,0 0 0,0 0 1,-1-1-1,1 1 0,0 0 0,-1 0 1,1-1-1,-1 1 0,1-1 0,-1 0 0,0 1 1,1-1-1,-1 0 0,0 0 0,0 0 1,0 1-1,-1-1 0,1 0 0,0 0 1,-1 0-1,1-1 0,-1 1 0,0 0 1,1 0-1,-1 0 0,-1-4 0,2 3-3,-1 0-1,0 0 1,-1 0 0,1 0-1,-1 0 1,1-1-1,-1 1 1,0 0 0,0 0-1,0 0 1,0 1-1,-1-1 1,1 0 0,-1 0-1,0 1 1,1-1-1,-1 1 1,-1-1-1,1 1 1,0 0 0,0 0-1,-5-3 1,-13-4 4,0 1 0,-1 1 0,0 1 1,0 1-1,-1 1 0,-37-3 0,-136 7-179,173 1 156,16-1-6,-1 1 0,0 0 1,0 0-1,0 1 0,0-1 0,1 2 0,-1-1 1,1 1-1,-1 0 0,1 0 0,-7 5 1,10-6-2,0 1 0,0-1 0,0 1 1,0 0-1,0 0 0,0 0 1,1 0-1,0 0 0,0 1 1,0-1-1,0 1 0,0 0 0,0-1 1,1 1-1,0 0 0,0 0 1,0 0-1,0 0 0,1 0 1,-1 5-1,1-7-13,0 1 0,0-1-1,0 0 1,0 0 0,1 0 0,-1 0 0,0 0 0,1 0 0,0 0-1,-1 0 1,1 0 0,0 0 0,0 0 0,0 0 0,0 0 0,1 0-1,-1-1 1,0 1 0,1-1 0,3 4 0,-1-2-33,2-1 1,-1 1-1,0-1 1,1 0-1,-1 0 1,9 1-1,-5-1 40,24 5 0,1-2-1,0-2 0,1-1 0,59-4 1,-84 1 51,0 0 0,0 0 0,0-1 0,0-1 0,0 1 1,-1-2-1,1 1 0,-1-1 0,0-1 0,0 0 0,-1 0 1,1 0-1,-1-1 0,0-1 0,-1 1 0,1-1 0,7-10 0,-12 6 88,3 11-1280,2 3 1018,27 10 109,0-2 0,1-2 0,0-1 0,1-1 1,0-2-1,55-1 0,-90-4 57,-1 0 0,1 0-1,-1 0 1,0 0 0,1-1-1,-1 1 1,1 0 0,-1-1-1,0 1 1,1-1 0,-1 0-1,0 1 1,0-1 0,1 0-1,-1 0 1,0 0 0,0 0-1,0 0 1,0 0 0,0 0-1,0 0 1,-1 0 0,1 0-1,0-1 1,0 1 0,-1 0-1,1 0 1,-1-1 0,1 1-1,-1-1 1,0 1 0,1-3-1,0-5 64,0-1-1,-1 1 1,0-1 0,-1-10-1,0-2 131,1 21-224,-1 0 1,1 0-1,0 0 0,0 0 0,-1-1 1,1 1-1,-1 0 0,1 0 0,-1 0 0,0 0 1,1 0-1,-1 0 0,0 0 0,0 0 1,1 0-1,-1 1 0,0-1 0,0 0 0,0 0 1,0 1-1,-2-2 0,-4 4-554,9 16 223,2-11 350,1-1 1,0 0-1,0 0 0,0 0 0,0 0 0,1-1 1,0 0-1,10 7 0,19 18 99,4 5-13,-38-34-22,-1-1 32,0 0 32,0 0 25,0 0 29,0-115-306,52 115-957,-32 4 1006,0 0 1,-1 2-1,0 0 0,19 9 0,33 10 69,-22-14 118,1-1 0,0-3 0,1-1 0,60-3 0,-109-3-66,0 0 0,0 0-1,0 0 1,0-1 0,0 1-1,0-1 1,0 0 0,0 1-1,0-1 1,-1 0 0,1 0 0,0 0-1,-1 0 1,1-1 0,-1 1-1,1 0 1,-1-1 0,1 1-1,-1-1 1,0 1 0,0-1-1,0 0 1,0 1 0,0-1-1,0 0 1,0 0 0,0 0-1,-1 1 1,1-1 0,-1 0-1,1 0 1,-1-3 0,2-9 323,-1 1 0,0-1 0,-2-24 0,0 15-104,1 22-314,0 1 1,-1-1-1,1 1 0,0-1 0,0 1 0,0-1 0,-1 1 1,1-1-1,0 1 0,0-1 0,-1 1 0,1-1 0,0 1 1,-1-1-1,1 1 0,-1 0 0,1-1 0,-1 1 0,1 0 1,-1-1-1,1 1 0,-1 0 0,1 0 0,-1-1 0,1 1 1,-1 0-1,1 0 0,-1 0 0,1 0 0,-1 0 0,1 0 1,-1 0-1,0 0 0,1 0 0,-1 0 0,0 0 0,-1 0-324,1 0 1,-1 0-1,1 0 0,-1 1 0,0-1 0,1 0 0,-1 1 0,1 0 0,-1-1 0,1 1 0,-1 0 0,1 0 0,-2 1 0,-8 11-5423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4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0 672,'0'0'1300,"0"0"-185,0 0-324,0 0-124,0 0-200,0 0-214,0 0-148,0 14 266,2-5-175,-1 1-1,2-1 0,-1 0 1,1 0-1,1-1 0,-1 1 1,2-1-1,-1 0 1,1 0-1,0 0 0,10 11 1,17 29 519,15 37 303,50 100 36,-96-181-1145,1 1-1,0-1 1,0 0-1,1 1 1,-1-1-1,1 0 1,0 0 0,6 5-1,-8-7-555,-1-1-3712,0-1 3789,0 0-2272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0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13 2457,'0'0'1684,"0"0"-268,0 0-108,0 0-215,0 0-86,-12-2-198,-6-2-487,0 1-1,1 1 1,-20 0 0,31 2-282,-1 0 1,0 1 0,1 0-1,-1 0 1,1 0 0,-1 1 0,1 0-1,0 0 1,0 0 0,0 1-1,0 0 1,0 0 0,-10 8-1,5-1-22,1 0-1,1 0 0,-1 1 0,2 0 1,0 0-1,0 1 0,1 0 0,0 1 0,1 0 1,0 0-1,-4 17 0,3-3-32,1 0 1,2 1-1,0-1 0,1 50 1,3-74 4,1 0 0,-1 0 1,0 0-1,1-1 0,-1 1 1,1 0-1,0 0 0,0-1 0,0 1 1,0 0-1,1-1 0,-1 1 1,1-1-1,0 0 0,-1 1 0,1-1 1,0 0-1,3 2 0,0 0-2,0 0 0,0-1-1,0 0 1,1 0 0,0 0 0,-1-1-1,1 0 1,7 2 0,7 1-20,1-1 0,0-2 0,0 0 0,22-1 0,-36-1 48,-1 0 0,1 0 0,0-1 0,0 0 0,0-1 0,-1 0 0,1 0 0,-1 0 0,1 0 0,-1-1 0,0 0 0,0-1 0,0 0 0,-1 1-1,1-2 1,-1 1 0,0-1 0,0 1 0,0-1 0,-1-1 0,1 1 0,-2-1 0,1 1 0,0-1 0,-1 0 0,4-12 0,1-3 41,-2 0 1,0-1-1,-2 0 0,0 0 1,-1 0-1,-1-44 0,-2 63-48,-1 0-1,1 0 0,0 0 0,-1 0 1,0 0-1,1 0 0,-1 0 1,0 0-1,-1 0 0,1 0 1,-1 0-1,1 1 0,-1-1 0,0 1 1,0-1-1,0 1 0,0-1 1,-3-1-1,0-1 13,-1 1 1,0 1-1,0-1 1,0 1-1,0 0 0,-1 0 1,-12-3-1,-6 0-29,-1 2 0,1 1 1,-35-1-1,36 2-117,11 1-160,1 0 0,-1 1 0,0 0 0,-23 4 0,35-3 78,0 0-1,1 0 1,-1 0-1,0 1 1,0-1-1,1 0 1,-1 0-1,1 0 1,-1 1-1,1-1 1,0 0-1,-1 0 1,1 1-1,0-1 1,0 0-1,0 1 1,0-1-1,0 0 1,0 1-1,0-1 1,0 0-1,1 2 1,0 4-1298,-1 6-1611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1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275 217 1904,'0'0'797,"0"0"-88,0 0 54,0 0-67,0 0-36,0 0 111,12 1 13,38 2-8,-47-4-671,1 1 1,-1-1-1,0 0 0,0 0 0,0 0 0,1 0 0,-1 0 0,0-1 0,0 0 1,-1 1-1,1-1 0,0 0 0,-1 0 0,1-1 0,-1 1 0,1 0 0,-1-1 0,0 0 1,0 1-1,0-1 0,-1 0 0,1 0 0,-1 0 0,3-6 0,-4 9-89,4-10 120,0 0 1,0 0-1,-1 0 1,-1 0-1,0 0 1,0 0 0,-1-1-1,0 1 1,-2-22-1,1 31-117,0-1 0,-1 1-1,1 0 1,-1-1 0,1 1-1,-1 0 1,0-1 0,1 1 0,-1 0-1,0 0 1,0 0 0,0 0-1,0 0 1,0 0 0,0 0-1,0 0 1,0 0 0,0 0-1,-1 0 1,1 1 0,0-1 0,-1 0-1,1 1 1,0-1 0,-1 1-1,-1-1 1,-44-8 81,42 8-95,-25-3-28,0 2 1,0 1-1,-33 3 1,48-1 19,1 1 1,-1 1 0,1 0 0,0 0 0,0 2 0,0 0 0,1 0-1,-18 10 1,27-12-6,1-1 0,0 1-1,0-1 1,-1 1 0,1 0 0,1 0-1,-1 0 1,0 1 0,1-1-1,0 1 1,0 0 0,0-1-1,0 1 1,1 0 0,-1 0 0,1 0-1,-1 5 1,0 6-17,0-1 0,1 1 0,2 23 0,0-9-36,-1-24 58,1 1 0,0-1 0,0 0 1,1 0-1,-1 1 0,1-1 0,0 0 1,1 0-1,-1-1 0,1 1 0,0 0 1,0-1-1,1 0 0,-1 0 0,5 5 1,11 9-28,41 30 1,-33-28 34,233 165 264,-43-34-139,-167-112-90,-1 2 1,46 51-1,-84-81-29,-1 1 0,0 0-1,-1 1 1,11 20 0,-17-27 12,0 0 0,-1 0 1,0 0-1,0 0 1,0 0-1,-1 1 1,0-1-1,0 0 1,-1 1-1,0-1 0,0 1 1,0-1-1,-2 10 1,1-14-5,0-1 1,1 0-1,-1 0 1,0 0 0,0 0-1,0 0 1,1 0-1,-1 0 1,0 0-1,0 0 1,-1 0 0,1-1-1,0 1 1,0 0-1,0-1 1,0 1-1,-1-1 1,1 1-1,0-1 1,0 0 0,-1 1-1,1-1 1,-3 0-1,-38 4 279,33-3-205,-30 1-13,1-2 0,0-1 0,-1-2 0,1-2 0,0-1 0,1-2 0,-69-24 0,79 23-106,0-1 0,0-2 0,1-1 0,1-1 0,0-1 0,1-1 1,0-1-1,-25-24 0,46 36 10,-1 0 0,1 0 1,-1-1-1,2 1 1,-1-1-1,0 1 0,1-1 1,0 0-1,1 0 0,-1 0 1,1 0-1,-1-12 0,1-1-131,1 0 1,5-36-1,-4 52 136,0-1 1,1 1 0,-1-1-1,1 1 1,0 0 0,0 0-1,0-1 1,1 1 0,-1 1-1,1-1 1,0 0 0,0 1 0,0-1-1,0 1 1,0 0 0,6-4-1,64-30-22,-62 31 5,177-63-302,-118 46 129,99-46-1,-151 59 207,1-1 0,-1-1 0,-1-1-1,0 0 1,0-1 0,-1-1 0,-1 0 0,-1-1 0,23-30 0,-32 36 21,0 0 0,0-1-1,-1 1 1,0-1 0,0 0-1,-1 0 1,-1-1 0,0 1-1,0 0 1,-1-1 0,0 1-1,-1-1 1,0 0 0,-1 1-1,-3-16 1,2 21-14,1 1 1,-2 0-1,1 0 0,0 0 1,-1 0-1,0 0 0,0 0 0,0 1 1,0 0-1,-1-1 0,1 1 1,-1 0-1,0 1 0,0-1 0,-8-3 1,-68-30 164,74 34-160,-11-4 1,-1 1-1,0 0 1,0 2 0,0 0-1,0 1 1,-31 0 0,48 3-23,0-1 0,-1 1 0,1-1-1,0 1 1,0-1 0,0 1 0,0 0 0,0 0 0,0-1 0,0 1 0,0 0 0,0 0 0,0 0 0,1 0-1,-1 0 1,0 0 0,1 0 0,-1 0 0,0 1 0,1-1 0,0 0 0,-1 0 0,1 0 0,0 1-1,-1-1 1,1 0 0,0 0 0,0 1 0,0 1 0,-2 44-214,2-42 200,0 1 14,0-1 0,0 1-1,1-1 1,0 1 0,0-1 0,0 1 0,1-1-1,-1 0 1,1 0 0,1 1 0,-1-2 0,1 1-1,0 0 1,0 0 0,0-1 0,0 0 0,1 1-1,0-1 1,0-1 0,0 1 0,7 4-1,76 65-9,3-4 0,162 94 0,40 29 150,-290-190-129,0-2 0,-1 1-1,1 0 1,-1 0 0,1 0-1,-1 1 1,1-1 0,-1 0-1,0 0 1,0 1 0,1-1-1,-1 1 1,0-1 0,-1 1-1,1-1 1,0 1 0,0 0-1,-1-1 1,1 1 0,0 0-1,0 3 1,-12-5 552,-112 0-216,-182-24 0,252 16-330,25 5-11,1-1 0,1-1 0,-1-1 0,-41-16 0,68 22-7,0 0-1,1 0 1,-1-1-1,0 1 1,1 0-1,-1 0 1,1 0-1,-1 0 1,0-1-1,1 1 0,-1 0 1,0 0-1,1-1 1,-1 1-1,0 0 1,0-1-1,1 1 1,-1 0-1,0-1 1,0 1-1,0 0 1,1-1-1,-1 1 1,0 0-1,0-1 1,0 1-1,0-1 1,0 1-1,0 0 1,0-1-1,0 1 1,0-1-1,0 1 1,0 0-1,0-1 1,0 1-1,0-1 1,0 1-1,0 0 1,0-1-1,0 1 1,-1 0-1,1-1 1,0 1-1,0-1 1,0 1-1,-1 0 1,1-1-1,0 1 1,-1 0-1,1 0 1,0-1-1,0 1 1,-1 0-1,1 0 1,0-1-1,-1 1 1,1 0-1,-1 0 1,1 0-1,-1 0 1,40-9-511,-35 8 492,215-51 44,-184 40 19,-1 0 1,0-2-1,-1-2 0,34-21 0,-59 32-29,1-1-1,-1-1 0,-1 0 1,1 0-1,-1 0 1,0-1-1,-1 0 0,0 0 1,0 0-1,-1-1 1,0 0-1,0 0 0,-1-1 1,0 1-1,-1-1 1,3-14-1,-4 16-56,0 0-1,1 0 1,0 0 0,0 0 0,1 0-1,0 1 1,0-1 0,1 1-1,6-8 1,-8 14-23,0 0-1,0 0 0,0 0 1,1 0-1,-1 1 1,0-1-1,0 1 0,1 0 1,-1 0-1,0 0 1,1 0-1,-1 0 0,4 2 1,40 10-87,-29-5 89,68 31 190,-80-35-171,-1 0 1,0 0-1,0 1 0,0-1 1,0 1-1,0 1 0,-1-1 1,0 0-1,0 1 0,0 0 1,0 0-1,3 7 0,-6-1-1736,-4-7-2990,-11-4 940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1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4241,'0'0'1792,"0"0"-23,0 0-417,0 0-240,0 0-440,0 0-440,0 0-232,-5-3-136,5 3-1048,0 0-1953,11 0-2008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1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2737,'0'0'1496,"0"0"-214,0 0-274,0 0-135,0 0-138,0 0-232,-22 9-280,-72 29-101,89-36-91,0 0-1,0 1 0,0-1 1,1 1-1,-1 0 0,1 0 1,-1 1-1,1-1 1,0 1-1,1 0 0,-1 0 1,1 0-1,-1 0 0,1 1 1,0-1-1,-3 8 0,4-3 20,0-1 0,0 0 0,1 1 0,0 0 0,0-1 0,1 1-1,1 11 1,0 5-62,-1-22 12,1 1-1,0-1 1,0 0-1,0 0 1,0 1-1,1-1 1,-1 0-1,1 0 1,0 0 0,0 0-1,0-1 1,0 1-1,0-1 1,1 1-1,-1-1 1,1 0-1,-1 1 1,1-1-1,0-1 1,0 1 0,6 2-1,9 6 10,1-2 0,27 8 0,-38-13 2,34 10 146,1-2 0,0-2-1,1-2 1,-1-1 0,77-2-1,-118-4-262,0 0 0,0-1 0,0 1 0,0-1 0,1 1 0,-1-1 0,0 0 0,0 0 0,0 0-1,-1 0 1,1-1 0,0 1 0,0 0 0,-1-1 0,1 1 0,0-1 0,-1 1 0,0-1 0,1 0 0,-1 0-1,0 0 1,0 0 0,2-3 0,-2 2-254,10-14-3647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636 402 1272,'0'0'1275,"0"0"31,0 0 115,0 0 82,0 0-286,0 0-206,30-21-95,98-66-215,-122 83-628,1-1 1,0 0-1,-1 0 0,0-1 0,0 1 0,-1-1 0,0-1 0,0 1 0,0-1 1,-1 0-1,0 0 0,0 0 0,0 0 0,-1-1 0,0 1 0,-1-1 0,0 0 1,0 0-1,-1 0 0,0 0 0,0 0 0,-1 0 0,1 0 0,-2 0 0,-1-9 1,2-8 127,-1 22-177,1-1-1,-1 1 1,0 0-1,-1 0 1,1 0-1,0 0 1,-1 0-1,0 0 1,0 0-1,0 0 1,0 0-1,0 1 1,0-1-1,-1 1 1,1 0-1,-1-1 1,1 1-1,-1 0 1,0 1-1,0-1 1,0 0-1,0 1 1,0 0-1,-1 0 1,1 0-1,-6-1 1,-6-3-103,0 2 1,1 0-1,-1 0 0,-28 0 1,30 3 59,0 0 1,0 1 0,1 1-1,-1-1 1,0 2 0,1 0-1,0 1 1,-1 0-1,1 0 1,1 1 0,-1 1-1,1 0 1,0 1 0,0 0-1,1 0 1,0 1-1,-14 15 1,16-12 24,0 0 0,1 0 0,0 1-1,1 0 1,0 1 0,1-1 0,1 1 0,0 0 0,-5 25-1,2-11-7,-14 53-9,-73 239 118,79-276-75,3-8 7,-1 0 0,-20 34 0,29-61-6,-1 1-1,-1-1 1,1 0 0,-1 0 0,-1-1-1,1 1 1,-1-1 0,-1-1 0,1 0 0,-1 0-1,0 0 1,-16 7 0,21-11-34,-1-1 1,1 0-1,-1 0 0,1 0 1,-1 0-1,0 0 0,1-1 1,-1 0-1,0 0 0,0 0 1,1 0-1,-1 0 0,0-1 1,1 0-1,-1 0 0,0 0 1,1 0-1,-1 0 0,1-1 1,-1 1-1,1-1 0,0 0 1,0 0-1,0 0 0,0-1 1,0 1-1,0-1 0,1 0 1,-1 1-1,1-1 0,-4-6 1,2-1-182,1 0 1,0 1 0,1-1 0,0 0 0,0 0 0,1-1 0,0-14 0,2 24 155,-1 0-1,1 0 0,0 0 0,0 0 1,-1 0-1,1 0 0,0 0 1,0 0-1,0 0 0,0 0 1,0 1-1,0-1 0,0 0 1,0 1-1,0-1 0,1 1 1,-1-1-1,0 1 0,0-1 0,1 1 1,-1 0-1,0 0 0,0-1 1,1 1-1,-1 0 0,2 1 1,45-5-408,-41 4 365,262 1-620,73-3 750,-338 2-58,0 0 1,0 0-1,0-1 0,0 1 1,0-1-1,0 0 0,0 0 1,-1-1-1,1 1 0,0-1 1,-1 1-1,1-1 0,-1 0 1,1-1-1,-1 1 0,0 0 1,0-1-1,0 0 0,0 0 1,-1 0-1,1 0 0,-1 0 1,1 0-1,-1-1 0,3-6 1,-2-2 24,0-1 0,0 0 0,-1 1 0,-1-1 1,0 0-1,-2-20 0,1 29-22,0 2-5,-1 0 1,0 0 0,0 0-1,0 0 1,0 0 0,0 1-1,0-1 1,0 0 0,0 1 0,-1-1-1,1 1 1,-1-1 0,1 1-1,-1-1 1,0 1 0,0 0 0,1 0-1,-1 0 1,0 0 0,0 0-1,0 1 1,0-1 0,0 0 0,0 1-1,0-1 1,0 1 0,0 0-1,-3 0 1,-67-6-570,64 6 524,0 1 0,0 0 0,-1 0 0,1 1 1,0 0-1,0 0 0,1 1 0,-1 0 0,0 0 1,1 1-1,-12 8 0,15-10 45,0 1 0,0 1 0,0-1 0,0 1-1,1-1 1,-1 1 0,1 0 0,0 0 0,0 1 0,1-1 0,-1 1 0,1-1 0,0 1 0,0 0 0,1 0-1,-1-1 1,1 1 0,0 0 0,1 1 0,-1 6 0,0-9-14,1 0-1,0 0 1,1 0 0,-1 0 0,0 0 0,1 0-1,-1 0 1,1 0 0,0 0 0,0-1-1,0 1 1,1 0 0,-1-1 0,3 5-1,0-4-20,-1 0-1,1 0 0,-1 0 1,1-1-1,0 0 0,0 0 1,0 0-1,0 0 0,6 2 1,24 6 56,1-1 1,0-1-1,0-2 1,0-1-1,1-2 1,-1-2-1,1-1 1,36-5-1,-67 4-3,0 0 0,-1 0 0,1-1 0,-1 1 0,1-1 0,-1 0 0,0 0-1,0-1 1,0 1 0,0-1 0,0 0 0,-1 0 0,1 0 0,-1-1 0,0 1 0,0-1 0,0 0-1,0 0 1,0 0 0,-1 0 0,0 0 0,0 0 0,2-8 0,1-1 28,-1 0 0,0 0 0,-1-1 1,-1 0-1,0 0 0,0-21 0,-2-15 440,0 49-336,0 1-224,0 0-188,1 41-80,2-31 359,1 0 0,0-1 0,0 1 0,1-1 0,1 0 0,-1-1 0,1 1 0,12 12 0,-1 1-8,-16-22 3,-1 1 0,0-1 0,0 0 1,0 1-1,0-1 0,0 1 0,0-1 0,0 0 0,1 0 0,-1 1 0,0-1 1,0 0-1,1 1 0,-1-1 0,0 0 0,0 0 0,1 1 0,-1-1 0,0 0 0,1 0 1,-1 0-1,0 1 0,1-1 0,-1 0 0,0 0 0,1 0 0,-1 0 0,0 0 0,1 0 1,-1 0-1,0 0 0,1 0 0,-1 0 0,0 0 0,1 0 0,-1 0 0,1 0 1,-1 0-1,0 0 0,1 0 0,-1 0 0,0 0 0,1 0 0,-1-1 0,0 1 0,1 0 1,-1 0-1,0 0 0,0-1 0,1 1 0,6-29 125,-7-59-562,0 66 316,0 21 67,0 1 1,-1-1 0,1 0-1,0 1 1,0-1 0,0 0-1,0 1 1,0-1 0,0 0-1,1 1 1,-1-1 0,0 0-1,0 1 1,0-1 0,1 0-1,-1 1 1,0-1 0,1 1-1,-1-1 1,0 1 0,1-1-1,-1 0 1,1 1 0,-1 0-1,1-1 1,-1 1 0,1-1-1,-1 1 1,1 0 0,-1-1-1,1 1 1,0 0 0,-1-1-1,1 1 1,0 0 0,1 0 0,1 0 0,-1 0 0,0 1 0,0-1 0,0 1 1,0 0-1,0-1 0,0 1 0,0 0 0,0 0 0,2 2 1,49 39 18,-50-40-23,22 21 85,-8-6-27,0-2 1,34 23-1,-46-34-20,1-1 0,0 0 0,-1 0 0,1-1-1,1 1 1,-1-1 0,0-1 0,0 1 0,1-1 0,-1 0-1,1-1 1,-1 1 0,1-1 0,8-1 0,-8-4 59,-1 0 0,0 0 0,0-1 0,-1 1 0,0-1 1,7-10-1,-10 14-35,3-6 6,0 1-1,0-1 1,-1 0-1,0 0 0,0-1 1,-1 1-1,0-1 1,-1 0-1,0 0 0,0 0 1,-1 0-1,1-10 1,-2 18-37,0 1 1,1-1 0,-1 0 0,1 1 0,-1-1 0,1 0-1,-1 1 1,1-1 0,-1 0 0,1 1 0,0-1 0,-1 1-1,1-1 1,0 1 0,0-1 0,-1 1 0,1 0 0,0-1-1,0 1 1,-1 0 0,1 0 0,0-1 0,0 1 0,0 0-1,0 0 1,-1 0 0,1 0 0,0 0 0,1 1 0,35-1-298,-28 0 260,-8 1 39,0-1 0,0 1 0,1-1 0,-1 1 0,0-1 0,0 1-1,0 0 1,0-1 0,0 1 0,0 0 0,0 0 0,0 0-1,0 0 1,0 0 0,0 0 0,0 0 0,-1 0 0,1 0 0,0 0-1,-1 1 1,1-1 0,-1 0 0,0 0 0,1 1 0,-1-1 0,0 0-1,0 1 1,1-1 0,-1 0 0,0 1 0,-1 1 0,2 58-257,-2-42 450,0-14-176,1 0-1,0 0 1,1 0 0,-1 1 0,1-1 0,0 0 0,0 0 0,1 0 0,0 0 0,-1 0 0,2 0 0,-1-1-1,4 6 1,-3-7-11,0 1-1,1-1 0,-1 0 0,1-1 0,0 1 0,0-1 0,0 1 1,0-1-1,1 0 0,-1-1 0,0 1 0,1-1 0,-1 0 1,1 0-1,5 1 0,23 2 274,0-1 1,1-2-1,66-6 1,-83 2-133,0 0 1,0-1 0,-1-1 0,1-1 0,-1 0-1,0-1 1,0-1 0,26-18 0,-33 21-87,-1-2-1,1 1 1,-1-1 0,0 0 0,0-1-1,-1 0 1,0 0 0,-1 0-1,0-1 1,0 0 0,-1 0 0,0-1-1,0 0 1,-1 1 0,4-17 0,-6 20-30,-1-1 0,0 0 0,0 1 1,-1-1-1,0 0 0,0 0 1,-1 0-1,1 1 0,-2-1 0,-2-12 1,2 15-18,0 0 1,0 1 0,0-1-1,-1 1 1,1 0-1,-1-1 1,1 1 0,-1 1-1,0-1 1,-1 0 0,1 1-1,0-1 1,-1 1 0,1 0-1,-1 0 1,1 1-1,-1-1 1,-8-2 0,-5 0-162,0 0-1,-1 1 1,1 0 0,-1 2 0,0 0 0,-25 2 0,41-1 154,0 1 0,0-1 0,1 0 0,-1 1 1,0-1-1,0 1 0,0 0 0,0-1 0,0 1 0,1 0 0,-1 0 1,0 0-1,1 1 0,-1-1 0,1 0 0,-1 0 0,1 1 1,-1-1-1,1 1 0,0 0 0,0-1 0,0 1 0,0 0 0,0-1 1,0 1-1,0 0 0,1 0 0,-1 2 0,-1 5 11,0 0 1,2 0-1,-1 1 0,2 16 0,-1-8-50,1-13 36,0-1-1,0 0 1,1 0-1,0 1 1,0-1-1,0 0 0,0-1 1,0 1-1,1 0 1,0-1-1,-1 1 1,1-1-1,1 0 1,-1 0-1,0 0 1,1 0-1,-1-1 1,1 1-1,0-1 1,0 0-1,8 3 1,9 5 25,1-1 1,43 12 0,-10-9-368,1-3 1,0-3-1,0-2 1,74-4-1,-81 0-790,32 0-1931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9062 1344,'0'0'5144,"0"0"-3652,0 0-1110,0 0 90,0 0 84,4 0-188,10-2-94,0 1 0,0-2 0,0 0 0,0-1 0,-1 0 0,1-1 0,-1-1 0,15-8 0,104-66 1581,-63 29-1118,101-97 0,-131 111-577,186-198 719,-105 105-563,364-421 468,-192 137-157,-180 243-483,-48 69-5,-4-3 0,80-195 0,45-244 345,-129 342-331,112-334 245,-41 201-326,82-202-32,-37 162-31,-82 147 13,65-149-2,-58 134-73,79-305 0,-150 432 47,-5 0 0,10-200 0,-13 99-49,-14 179 46,24-363-387,-17 200 49,-1 3-93,-5 114 354,-6-109 1,-1 66 82,1 107 4,-1 1 1,-1 0-1,0 0 0,-2 0 0,0 0 0,-13-31 0,4 18-3,-1 1 0,-38-56 0,28 54-55,-2 1 1,-1 1-1,-1 2 1,-1 1-1,-2 1 1,0 2-1,-2 1 1,-69-36-1,47 32-115,-1 3 1,-2 2-1,0 3 0,-1 3 0,-77-13 1,58 20-9,0 4 1,-159 7 0,217 1 150,0 1 0,1 1 0,-1 1 0,1 1 0,0 1-1,0 0 1,1 2 0,0 0 0,0 1 0,1 1 0,0 0 0,1 2 0,1 0-1,0 1 1,0 0 0,1 1 0,1 1 0,-22 32 0,31-35 14,0 0 1,1-1-1,1 1 1,0 1-1,0-1 1,2 0-1,-1 1 1,2-1-1,0 1 1,2 18 0,-2 0 7,0-30-563,0 11 1453,0-8-7878,0-5 4315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2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2345,'0'0'1201,"0"0"-374,0 0-347,0 0-148,0 0 108,0 0 208,9 12 127,7 10-405,0-1 0,2-1 0,24 21 0,90 89 1023,-98-92-1240,-27-29-115,1 1 0,0-1 0,1 0 0,0-1 0,18 14 0,-24-21-18,1 1 0,-1 0-1,1-1 1,-1 0 0,1 0-1,0 0 1,-1 0 0,1 0-1,0-1 1,0 0 0,0 0-1,0 0 1,-1 0 0,1 0-1,5-2 1,6 0 153,21-3 199,0-1 0,-1-2 0,0-1 0,44-18-1,290-123 2569,-353 145-3977,-18 19-2666,-13 5 617,-7 6-1708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2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10429 4585,'0'0'1340,"0"0"-130,0 0-233,0 0-95,0 0-85,0 0-190,-1-17-93,-3-43 260,3 0 1,3 1-1,13-90 1,13 50-348,50-112 1,-29 83-195,209-512 1077,-86 229-714,-17 38-128,-23 49-20,-86 194-239,40-194-1,-13 43-134,-52 211-43,129-465 15,-71 136 111,-5 21-86,20-3-80,-39 169 2,-11 50-6,296-950 69,-278 947-93,7 3 0,107-180 0,-85 189 27,335-619 27,-226 392-49,-136 263 29,-9 18-27,5 2-1,3 4 1,5 2-1,3 3 1,5 3-1,149-130 1,8 38-198,52-43 77,-188 140 74,3 4 0,201-114 1,-126 98-157,201-73 1,-346 153-69,1 2 0,0 1-1,0 2 1,1 1 0,0 1 0,0 2-1,0 1 1,46 3 0,-66 1 190,0 1-1,0 0 1,0 1 0,-1 0 0,1 1 0,-1 0-1,0 0 1,-1 1 0,20 16 0,-10-7-7,-2 0 0,0 2 1,-1 0-1,16 23 0,-21-23 132,-1 0 0,-1 1-1,-1 0 1,0 1-1,-1 0 1,-1 1-1,-1-1 1,5 30 0,0 22 78,3 75 0,-11-101-65,-2 82 822,-1-68-3166,0-59 247,0 0-911,0 0-1683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2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1744,'0'0'1822,"0"0"-270,0 0-323,0 0-128,0 0-178,0 0-231,0-4-234,0-13-164,0 13-118,0 4-96,8 0 75,4 0-131,0 2 1,-1-1-1,0 2 0,1-1 1,-1 1-1,0 1 0,0 0 0,17 10 1,84 55 282,-39-21-95,-53-36-92,-1-1 0,2-1 0,0-1 0,21 7-1,-33-14 59,0 0 0,0 0 0,-1-1 0,1-1 0,0 1 0,0-2 0,0 1 0,0-1 0,0 0 0,-1-1 0,1 0 0,0 0 0,11-6 0,67-32 651,-1-4 0,81-56 0,-22 12-133,153-89 1143,-296 175-1802,2 1 38,-1-1-1,0 1 1,0-1 0,0 0 0,0 0 0,-1 0 0,1-1 0,0 1 0,-1-1 0,0 1 0,0-1-1,1 0 1,-1 0 0,-1 0 0,1 0 0,1-4 0,-3 7-191,-26 15-1936,-167 81-5266,78-44-110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0 943 2905,'0'0'1444,"0"0"-250,0 0-110,0 0-72,0 0-189,0 0-246,0 0-186,4-1-72,403-155 1091,-62 22-1089,324-88 214,-143 51 155,219-78 659,-729 243-1337,-13 3-26,-3 2-180,0 1-481,-20 7-3017,-17 3-431,-6 1-1245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4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2008,'0'0'1481,"0"0"-537,0 0-144,0 0 224,0 0-111,0 0-89,0 0-328,101-27-152,-68 19-224,-5 3-16,5-2-104,-5 2-16,6 0-536,5 2-480,11-2-569,-11 0-391,-6 0-841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1240,'0'0'1411,"0"0"-435,0 0-106,0 0-47,0 0-86,52-18-58,169-55-76,194-44 1295,-380 109-1983,-1 2 0,2 0 1,56 0-1,-91 7 78,0-1 0,0 0-1,0 0 1,0 1 0,0-1 0,0 0 0,0 1-1,0-1 1,0 1 0,0 0 0,0-1 0,0 1-1,0 0 1,0-1 0,-1 1 0,1 0 0,0 0-1,-1 0 1,1 0 0,0 0 0,-1 0 0,1-1-1,-1 1 1,0 0 0,1 1 0,-1-1 0,0 0-1,1 0 1,-1 0 0,0 0 0,0 2 0,2 42 470,-3-34-393,2 10 112,-1-12-106,1 0 1,-1 0-1,0 0 0,-1 0 0,0 0 0,0 0 0,-1-1 0,0 1 0,-1 0 1,0-1-1,0 0 0,-7 12 0,-27 31 591,-51 54 1,29-40-2676,27-30-1143,10-14-925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1 733 1696,'0'0'1561,"0"0"-289,0 0-76,0 0-57,0 0-203,0 0-184,0 0-73,0 0-27,0 0-57,0 0-135,0 0-106,0 0-82,0 0-52,0 0-65,0 0-77,4 0-28,40-3 3,0-2 0,0-2 0,44-13 0,2 0-27,558-124 292,161-31-130,848-103-92,-1507 255-78,105-21-554,-253 43 260,-1 1 184,-1 0 0,0 0 0,0 0 0,0 0 0,0 0-1,0 0 1,1 0 0,-1 0 0,0 0 0,0 0-1,0 0 1,0 0 0,1 0 0,-1 0 0,0 0 0,0 0-1,0 0 1,0 0 0,1 0 0,-1 0 0,0 0 0,0 0-1,0 0 1,0-1 0,0 1 0,1 0 0,-1 0-1,0 0 1,0 0 0,0 0 0,0 0 0,0-1 0,0 1-1,0 0 1,0 0 0,0 0 0,0 0 0,0-1 0,1 1-1,-1 0 1,0 0 0,0 0 0,0 0 0,0-1-1,0 1 1,0 0 0,0 0 0,-1-1 0,1-1-796,0-3-2964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1456,'0'0'1497,"0"0"-513,0 0-508,0 0-157,0 0 69,0 0 77,30-1 15,192-5 466,304 3 812,-511 3-1769,-1 1 0,0 1 0,0 0 0,0 0 1,0 1-1,19 8 0,-29-10 17,0 1-1,-1-1 1,1 1 0,-1 0-1,1 0 1,-1 0 0,0 1-1,0-1 1,0 1 0,0 0-1,0 0 1,-1 0 0,1 0-1,-1 0 1,0 1 0,0-1-1,0 1 1,0-1 0,-1 1-1,1 0 1,-1 0 0,0-1-1,0 1 1,0 0 0,-1 0-1,1 8 1,-1-4 55,1 0 1,-1 0-1,0 0 0,-1 0 1,0 0-1,0 0 0,-1 0 1,0 0-1,0 0 0,-1-1 1,0 1-1,0-1 0,-1 1 1,0-1-1,0 0 0,-1-1 1,0 1-1,0-1 0,-1 0 1,1 0-1,-8 5 1,-57 44 758,-141 86 1,98-71-685,111-69-314,-1 1-1,1-1 0,0 1 0,0-1 1,0 1-1,0-1 0,0 1 1,0 0-1,0 0 0,0 0 0,1 0 1,-1 0-1,1 1 0,0-1 1,-1 0-1,1 1 0,0-1 1,1 1-1,-1-1 0,0 1 0,1-1 1,-1 1-1,1 0 0,0-1 1,0 1-1,0 0 0,0-1 0,1 4 1,-1 12-2932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1200,'0'0'832,"0"0"-118,0 0 19,0 0 49,0 0-57,0 0 33,0 0 57,0 0-48,0 0-110,0 0-98,0 0-55,0 0-89,0 0-50,0 0-31,0 0 15,0 0 11,0 0-20,0 0-11,0 0-3,0 0-7,0 0 11,0 0-4,0 0-25,0 0-31,0 0-18,0 0-31,0 0-41,0 0-23,0 0 1,0 0-6,0 0-15,0 0-32,0 0-4,0 0-11,0 0-8,0 0-34,7 0-90,222 1 33,768-21 1144,-959 17-1074,195-7 153,-232 10-218,-1 0-106,0 0-281,0 0-269,0 0-313,0 0-336,0 0-179,-3 0-182,-40-8-3455,11 0 403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3 224,'0'0'3485,"0"0"-1754,0 0-495,0 0-122,0 0-202,0 0-352,25-2 247,39 5-394,95 19 0,-56-7-158,141 9 156,-112-13-198,179 37 0,-300-46-188,57 19-133,-66-20 96,0-1 1,0 1-1,1 0 1,-1 0-1,0 1 1,-1-1-1,1 0 1,0 1-1,0-1 1,-1 1-1,1 0 1,0-1-1,-1 1 1,0 0-1,1 0 1,-1 0-1,0 0 0,0 0 1,0 0-1,0 0 1,0 0-1,-1 1 1,1-1-1,0 4 1,-1-1 41,1 0-1,-1-1 1,0 1 0,0 0 0,0 0 0,-1-1 0,0 1-1,0 0 1,0-1 0,0 1 0,-1-1 0,0 1 0,0-1-1,0 0 1,0 0 0,-1 0 0,1 0 0,-1 0-1,0 0 1,0-1 0,-6 6 0,-83 67 603,-194 122 1,259-180-1898,1 1 0,-25 23 0,14-10-2262,13-10 402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42 888,'0'0'783,"0"0"-171,0 0-70,0 0-45,0 0-45,0 0-46,0-1-353,0 1 1,0 0-1,0 0 0,0-1 1,1 1-1,-1 0 1,0-1-1,0 1 1,0 0-1,0-1 1,0 1-1,0 0 1,0 0-1,1-1 1,-1 1-1,0 0 1,0 0-1,0-1 1,1 1-1,-1 0 1,0 0-1,0 0 1,1 0-1,-1-1 1,0 1-1,0 0 1,1 0-1,-1 0 1,0 0-1,1 0 0,-1 0 1,0 0-1,1 0 1,-1 0-1,0 0 1,0 0-1,1 0 1,0 0-1,328-12 2480,-207 11-2172,4044-20 1026,-3093 22-1283,47 42-90,5 1-4,-51-22 17,-743 1-13,404 80 0,-278 10-81,-452-111 35,-4-1-145,-1-1-261,0 0-336,-2-1-685,-7-3-1194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4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1632,'0'0'965,"0"0"-339,0 0-66,0 0 51,0 0-128,0 0-14,29 17 38,98 52-1,-95-54-248,1-2 0,0-1 1,1-2-1,49 9 0,-14-4 10,8 4-8,104 28 222,-153-37-425,0 0 1,-1 2-1,0 1 1,27 17-1,-52-29-44,0 0-1,0 1 0,0 0 0,0-1 1,0 1-1,0 0 0,0 0 1,-1 0-1,1 0 0,0 0 0,-1 1 1,0-1-1,0 0 0,0 1 0,0-1 1,0 1-1,0-1 0,0 1 1,-1-1-1,0 1 0,1 0 0,-1-1 1,0 1-1,0 0 0,0-1 1,-1 1-1,1-1 0,0 1 0,-1 0 1,0-1-1,0 1 0,-2 3 1,0 1 19,0-1 1,0 0 0,-1 0 0,0 0 0,-1 0 0,1-1 0,-1 0-1,0 1 1,0-2 0,-10 8 0,-89 52 864,-175 77-1,44-25-311,226-111-1113,0-1 0,0-1-1,-1 1 1,-16 2 0,-2 1-1669,-13 2-1848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4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28 512,'0'0'900,"0"0"-69,0 0 15,0 0-52,0 0-112,0 0 43,-6-4 104,-16-13-27,22 17-750,0-1-1,0 1 1,0 0-1,0 0 1,0 0-1,0-1 0,0 1 1,0 0-1,-1 0 1,1 0-1,0 0 0,0-1 1,0 1-1,0 0 1,1 0-1,-1 0 0,0-1 1,0 1-1,0 0 1,0 0-1,0 0 1,0-1-1,0 1 0,0 0 1,0 0-1,0 0 1,0 0-1,1 0 0,-1-1 1,0 1-1,0 0 1,0 0-1,0 0 1,0 0-1,1 0 0,-1 0 1,0 0-1,0-1 1,0 1-1,0 0 0,1 0 1,-1 0-1,0 0 1,0 0-1,0 0 0,0 0 1,1 0-1,-1 0 1,0 0-1,0 0 1,0 0-1,1 0 0,-1 0 1,0 0-1,0 0 1,0 0-1,1 0 0,-1 0 1,0 1-1,0-1 1,0 0-1,0 0 1,1 0-1,17-1-389,-18 1 453,1487 48 2155,1 60-1167,-1329-95-1013,1695 145 670,-1030-71-619,795 61 93,-1043-110-226,981 192 0,-765-84 44,-452-89-37,161 11 17,-121-19-11,-127 0-502,-249-48 659,-4-1-309,0 0 0,0 0-1,0 0 1,0 0-1,0 0 1,0-1 0,0 1-1,0 0 1,0 0 0,0 0-1,0 0 1,0 0-1,0 0 1,0 0 0,0 0-1,0-1 1,0 1 0,0 0-1,0 0 1,0 0-1,0 0 1,0 0 0,0 0-1,0 0 1,0-1 0,0 1-1,0 0 1,0 0-1,0 0 1,0 0 0,0 0-1,0 0 1,0 0 0,0 0-1,1 0 1,-1-1-1,0 1 1,0 0 0,0 0-1,0 0 1,0 0 0,0 0-1,0 0 1,0 0-1,0 0 1,1 0 0,-1 0-1,0 0 1,0 0 0,0 0-1,0 0 1,0 0-1,0 0 1,0 0 0,1 0-1,-1 0 80,-5-12-3798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4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2681,'0'0'1415,"0"0"-719,0 0-332,0 0 12,0 0 157,0 0-34,13 7-94,58 24 489,114 35 0,51 20-208,-207-73-650,0 1 1,-1 1-1,-1 2 0,0 1 0,39 34 1,-57-43-7,-1 0 0,1 1-1,-2 0 1,1 0 0,-2 0 0,1 1 0,-1 0 0,-1 0 0,0 1 0,-1 0 0,0 0 0,5 23-1,-5-5 47,-1 1-1,-2-1 1,-1 1-1,-4 33 0,2-54-65,0-1 1,0 0-1,-1 1 0,0-1 0,0-1 0,-1 1 0,-1 0 0,1-1 1,-2 0-1,-9 13 0,-11 10 81,-34 33 0,44-48-66,-16 13 408,-1-2 0,-1-1 1,-1-1-1,-2-2 0,0-1 0,-54 21 1,53-33-53,13-15-2927,9-9-2001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5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129 173 280,'0'0'742,"0"0"-46,0 0-43,0 0-113,0 0-105,0 0 85,-5 20 136,-18 60-161,22-74-419,-1 0-1,1 0 1,1 0-1,-1 0 1,1 0-1,0 0 1,0 0-1,1 0 1,-1 0 0,3 7-1,-2-10-53,0 1 0,1-1 0,-1 0 0,1 1 0,0-1 0,0 0 1,0 0-1,0 0 0,1 0 0,-1-1 0,1 1 0,5 4 0,2-1 11,1-1 1,0 0-1,0 0 0,0-1 1,1 0-1,-1-1 0,20 2 1,-23-3 20,10 1 89,0 0 0,0-1 0,0-1 0,1-1-1,-1 0 1,34-6 0,-45 3-126,0-1 0,0 0-1,0-1 1,0 0 0,-1 0 0,0 0-1,0-1 1,0 1 0,0-2-1,-1 1 1,0 0 0,-1-1 0,1 0-1,4-11 1,-8 12-56,0 0 1,0-1-1,0 1 0,-1 0 0,0 0 1,-1-12-1,0-2-130,0 18 150,0 0 0,0-1-1,0 1 1,-1 0 0,1 0 0,0 0 0,-1 0-1,0 0 1,1 0 0,-1 0 0,0 1 0,0-1 0,0 1-1,0-1 1,0 1 0,0 0 0,0 0 0,0-1-1,-1 2 1,1-1 0,0 0 0,-1 0 0,1 1 0,-4-1-1,-62-13-307,21 9 424,-1 3 0,-75 6 0,114-3-97,0 1 0,0-1 1,0 1-1,0 1 1,1-1-1,-1 2 0,1-1 1,-1 1-1,1 0 0,1 1 1,-13 9-1,15-11-4,1 1 1,0 0-1,0 0 0,0 1 0,0-1 0,0 1 0,1 0 1,0 0-1,0 0 0,1 1 0,-1-1 0,1 0 1,0 1-1,1 0 0,-1-1 0,1 1 0,0 0 1,0 11-1,1-4-17,-1-9-4,1 1 0,0-1 0,0 0 0,1 1 0,-1-1 0,1 0 0,0 0 0,2 7 0,-1-8 12,0-1 0,0 0 0,0 1-1,0-1 1,0 0 0,0 0 0,1 0-1,-1-1 1,1 1 0,0 0 0,-1-1-1,1 0 1,0 0 0,4 2 0,10 2 42,-1 0 0,0-1 1,1-1-1,0 0 0,0-2 1,0 0-1,0 0 0,-1-2 1,18-2-1,-28 2-12,0 0 1,-1-1-1,1 0 1,0 0-1,-1 0 1,0-1-1,0 0 0,0 0 1,0 0-1,0 0 1,0-1-1,-1 0 0,0 0 1,6-7-1,6-8 23,-1 0 0,13-24 0,-25 38-36,-1 2-11,0 0 0,-1-1-1,1 1 1,-1-1-1,0 1 1,0-1 0,-1 1-1,2-8 1,-2 11 3,0 0-60,0 0-82,0 0-16,0 0-89,0 0-162,0 0-82,26 13-284,-18-7 775,-1 0 0,0 0 0,1-1 1,0 0-1,0-1 0,1 1 0,15 4 0,65 18-10,-59-22 64,1 0 0,0-2 1,50-2-1,-79-1-32,1 0-1,0-1 1,0 1-1,0-1 1,-1 0-1,1 0 1,0 0-1,-1 0 1,1-1-1,-1 1 1,1 0-1,-1-1 1,0 0 0,1 0-1,-1 0 1,0 0-1,0 0 1,0 0-1,-1 0 1,1 0-1,0-1 1,-1 1-1,0-1 1,1 1-1,-1-1 1,0 0 0,0-3-1,3-4 55,-1-1 0,-1 1 1,0-1-1,-1 1 0,1-21 0,-2 27-120,0 3 36,1 1 0,-1-1 0,0 1 0,0-1 0,0 1 0,0-1 0,0 0 0,0 1 0,0-1-1,0 1 1,0-1 0,0 1 0,0-1 0,0 1 0,0-1 0,0 1 0,-1-1 0,1 1-1,0-1 1,0 1 0,0-1 0,-1 1 0,1 0 0,0-1 0,-1 1 0,1-1 0,0 1 0,-1 0-1,1-1 1,-1 1 0,1 0 0,-1-1 0,1 1 0,0 0 0,-1 0 0,1-1 0,-1 1 0,1 0-1,-1 0 1,1 0 0,-1 0 0,0 0 0,1 0 0,-1 0 0,1 0 0,-1 0 0,1 0 0,-1 0-1,1 0 1,-1 0 0,1 0 0,-1 0 0,1 0 0,-1 1 0,0-1 0,1 35-96,1-30 110,1 1 0,-1-1 0,1-1 0,0 1 0,0 0 0,0 0 0,1-1 0,-1 1 0,1-1 0,0 0 0,1 0 0,-1 0 0,1 0 0,0 0 0,0-1 0,0 0 0,7 5 0,27 28 11,-33-30-6,1 0-1,0 0 0,0-1 1,0 0-1,0 0 1,14 7-1,-19-12 44,-1 0 54,0 0 112,0 0 79,0 0-11,-1-20 97,0 15-375,-1 0 0,0 1-1,0-1 1,0 0 0,0 1 0,-1 0 0,-5-8-1,5 9-8,1-1 0,0 1 0,0 0 0,0-1-1,0 1 1,0-1 0,1 0 0,0 1-1,-1-1 1,1 0 0,1 0 0,-1 0 0,0-5-1,1-73-140,0 81 138,1 0 0,-1-1 0,0 1 1,1 0-1,-1 0 0,1 0 0,0 0 0,-1 0 0,1 0 0,0 0 0,0 0 0,-1 0 0,1 0 0,0 0 0,0 0 0,0 1 0,0-1 0,0 0 0,0 0 0,0 1 0,0-1 1,1 1-1,-1-1 0,0 1 0,0 0 0,0-1 0,1 1 0,-1 0 0,0 0 0,2 0 0,41-3-263,-40 3 246,-2 0 3,-1 1 0,1-1-1,-1 1 1,1 0 0,-1-1-1,0 1 1,1 0 0,-1 0-1,0 0 1,0 0 0,1 0-1,-1 0 1,0 0 0,0 0-1,0 0 1,0 1 0,0-1 0,1 2-1,17 33-10,-12-21 68,0-5-9,-1 0-1,1 0 0,1-1 1,0 0-1,0 0 1,1-1-1,0 0 1,1 0-1,-1-1 1,1 0-1,1-1 0,-1 0 1,1-1-1,0 0 1,0-1-1,1 0 1,-1 0-1,1-2 1,0 1-1,0-1 0,0-1 1,0 0-1,0-1 1,0 0-1,16-3 1,-23 2-29,0-1 0,0 0 0,-1 0 0,1 0 0,-1 0 0,1-1 0,-1 1 0,0-1 1,0 0-1,0-1 0,0 1 0,-1-1 0,1 1 0,-1-1 0,0 0 0,0-1 0,0 1 1,-1 0-1,1-1 0,-1 1 0,0-1 0,0 0 0,-1 0 0,0 0 0,1 0 0,-1-6 1,32 29-987,-12-9 1073,0 0-1,0-1 1,1-1 0,0-1 0,1-1-1,-1-1 1,1-1 0,0 0 0,0-2 0,0-1-1,25-3 1,-46 3-66,1 0-1,0-1 0,0 1 1,0 0-1,-1-1 0,1 0 0,0 0 1,-1 1-1,1-2 0,0 1 1,-1 0-1,0 0 0,1-1 1,-1 0-1,0 1 0,1-1 1,-1 0-1,0 0 0,0 0 0,-1 0 1,1 0-1,0-1 0,-1 1 1,1 0-1,0-4 0,1-2 48,-1 0 0,0 0 0,0-1 0,-1 1 0,0 0 0,-1-1 0,0-9 0,-1 16-62,0 0 1,0 0 0,0 0-1,0 0 1,-1 0 0,1 0-1,-1 0 1,1 0 0,-1 1-1,0-1 1,0 1 0,0-1-1,0 1 1,0 0 0,0-1-1,0 1 1,0 0 0,0 1-1,0-1 1,-1 0 0,-2 0-1,-54-16-160,44 15 121,1 0 0,-1 0-1,1 1 1,-1 1 0,0 0-1,1 1 1,-29 6 0,39-6 27,0 0 0,-1 1 1,1-1-1,0 1 0,0 0 0,0 0 1,1 0-1,-1 1 0,1 0 1,-1-1-1,1 1 0,0 0 0,0 1 1,0-1-1,0 0 0,0 1 1,1 0-1,0-1 0,0 1 0,0 0 1,0 0-1,0 0 0,1 0 0,0 1 1,0-1-1,0 0 0,0 1 1,1-1-1,-1 0 0,2 8 0,-2-8-8,1-1 0,0 1 0,0-1 0,1 1 0,-1-1 0,1 1 0,-1-1 0,1 0 0,0 1 0,0-1 0,1 0 0,-1 0 0,1 0-1,3 6 1,0-5-1,-1-1 1,1 1-1,0-1 0,-1 0 0,2 0 0,-1-1 0,0 1 0,9 1 0,-4 0 43,0-2 0,0 1 0,0-2 0,1 1 0,-1-1 0,0-1-1,1 0 1,-1 0 0,1-1 0,-1 0 0,0-1 0,1 0 0,-1-1 0,0 0 0,-1-1 0,1 0 0,0 0 0,10-7 0,-8 4 17,1-1 1,-2 0-1,1-1 1,-1 0-1,0-1 1,-1 0-1,0-1 1,-1 0 0,0 0-1,-1-1 1,0 0-1,10-22 1,-14 21 34,-1-1 0,0 1 1,-1-1-1,0 1 0,-2-1 1,1 1-1,-3-24 0,0-3 78,2 38-158,0-1 0,0 1 0,0-1 1,-1 0-1,1 1 0,-1-1 0,0 1 1,0-1-1,0 1 0,0 0 0,0-1 1,0 1-1,-1 0 0,1 0 0,-1 0 1,0 0-1,1 0 0,-1 0 0,0 0 1,0 1-1,0-1 0,-1 1 0,1-1 1,0 1-1,0 0 0,-5-2 0,2 1-11,-1 0-1,1 1 0,-1 0 0,0 0 0,1 0 0,-1 1 0,0-1 0,0 1 1,0 1-1,1-1 0,-10 3 0,14-3 11,-1 1 0,0 0 1,1 0-1,-1 0 0,0 0 0,1 0 1,-1 0-1,1 1 0,0-1 0,-1 0 0,1 1 1,0-1-1,0 1 0,0-1 0,0 1 0,0-1 1,0 1-1,0 0 0,1 0 0,-1-1 1,1 1-1,-1 0 0,1 0 0,0 0 0,-1 0 1,1 2-1,0 59-184,0-43 145,1-16 39,0-1 1,-1 0-1,1 1 0,0-1 0,0 0 0,1 0 0,-1 1 0,1-1 0,0 0 0,-1-1 1,1 1-1,0 0 0,1 0 0,-1-1 0,0 1 0,1-1 0,3 2 0,55 39-48,-34-25 40,-1-2 22,0-1 1,1 0-1,1-2 1,0-2-1,1 0 1,0-2-1,0-1 1,1-1-1,30 2 1,-48-7 20,0-1-1,0-1 1,0 0 0,0-1 0,14-2-1,-21 1-7,0 1 0,0-1-1,0 0 1,0 0 0,-1-1-1,1 1 1,-1-1 0,0 0 0,0 0-1,0 0 1,0-1 0,0 1-1,-1-1 1,4-5 0,-3 4-4,0 0 0,0-1 0,0 1 0,-1-1 1,0 0-1,0 0 0,-1 0 0,1-1 0,-1 1 0,-1-1 1,1 1-1,-1-1 0,0 0 0,0-7 0,-1 13-13,0 1-55,0 0-107,0 0-125,9 1 126,1 0 0,0 1 0,-1 0 0,0 1 0,1 0 0,8 4 0,30 9 194,9-8 179,0-2 0,95-2-1,-145-4-204,-6-1-2,1 0 0,-1 1 0,1-1 0,0 0 0,-1 0 0,0 0 0,1 0 0,-1 0 0,0-1 0,1 1 0,-1 0 0,0-1 0,0 1 0,0-1 0,0 1 0,0-1 0,0 1 0,-1-1 0,1 0 0,0 1 0,-1-1 0,1 0 0,-1 1 0,0-1 0,0 0 0,0 0 0,1 1 0,-1-1 0,-1 0 0,1 0 0,0 0 0,0 1 0,-1-1 0,1 0 0,-1 1 0,0-1 0,1 0 0,-2-1 0,1 2-36,0 1 1,1-1-1,-1 0 0,0 1 1,0 0-1,0-1 0,0 1 1,0-1-1,0 1 1,0 0-1,0 0 0,0-1 1,0 1-1,0 0 0,0 0 1,0 0-1,0 0 1,0 0-1,0 0 0,0 1 1,0-1-1,0 0 1,0 0-1,1 1 0,-1-1 1,0 1-1,0-1 0,0 1 1,0-1-1,-1 1 1,-23 19-52,22-12 81,1-1-1,-1 1 1,1-1 0,1 1 0,0-1 0,0 1-1,0 0 1,1 0 0,0 0 0,2 14-1,-1 7 80,0-24-60,0 0 0,0 1 0,0-1 0,1 0 0,0 1 0,0-1 0,0 0 0,1 0 0,-1-1 0,1 1 0,0 0 0,1-1 0,-1 0 0,1 0 0,7 7 0,11 8 257,41 28-1,-52-39-214,269 168 1015,-117-77-641,-154-93-439,67 46 97,-68-47-90,-1 1 0,0 1 0,0 0 1,-1 0-1,0 0 0,0 0 0,6 12 0,-10-16-1,0 1 1,-1-1-1,0 0 1,1 1 0,-1-1-1,-1 1 1,1 0-1,0-1 1,-1 1-1,0 0 1,0-1-1,0 1 1,0 0 0,0-1-1,-1 1 1,0-1-1,0 1 1,0 0-1,0-1 1,0 0-1,-1 1 1,1-1-1,-1 0 1,0 0 0,0 0-1,0 0 1,-1 0-1,1 0 1,-1 0-1,1-1 1,-1 1-1,0-1 1,0 0-1,0 0 1,0 0 0,-1 0-1,-4 1 1,-26 11 52,0-2 1,0-1 0,-1-2 0,-57 8 0,15-9 100,-84-3 1,153-5-122,0 0 0,0-1-1,0 0 1,0 0 0,0 0 0,0-1 0,1-1-1,-1 1 1,1-1 0,-1-1 0,1 1 0,-9-7 0,12 7-8,0-1 0,0 1 1,0-1-1,1 0 1,0 0-1,0 0 1,0 0-1,0 0 1,0-1-1,1 1 0,0-1 1,0 0-1,0 1 1,1-1-1,-1 0 1,1 0-1,0 0 1,1-1-1,-1 1 1,1-7-1,0 3 8,1 0 0,-1 1 0,1-1 0,1 0 0,0 0 0,0 1 0,0-1 0,1 1 0,5-9 0,-1 4 56,2 0 0,0 0 0,0 1 0,16-17 0,124-118 223,-133 136-2670,-15 11-371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5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73 131 1096,'0'0'959,"0"0"-363,0 0-224,0 0-20,0 0-34,0 7-42,0 26 136,-1-1 1,-2 1 0,-1-1-1,-10 43 1,0-19 65,2 1-1,-5 83 1,9 119 199,10-238-623,0 0 0,2 0 0,0 0 0,1-1 0,1 1-1,1-1 1,1 0 0,1-1 0,0 0 0,2-1 0,18 27 0,13 12 144,3-2-1,57 55 1,-31-41-55,3-3 1,4-3-1,1-3 0,4-4 1,1-4-1,158 72 0,-134-80 69,2-4-1,1-5 1,2-5-1,1-5 1,169 16-1,-79-26 316,277-15-1,-396-7-413,-1-4-1,-1-3 1,0-5 0,-1-2 0,-2-5 0,0-2 0,142-75 0,146-101 115,-278 148-145,161-132-1,-239 177-73,0-1-1,-2 0 1,1 0-1,-1-1 1,-1 0-1,0-1 1,-1 0-1,0-1 1,-2 1-1,1-1 1,-2-1-1,0 1 1,3-19-1,0-15 36,-3 0-1,-1-96 1,-4 114-30,-1 21-10,0-1 0,-1 1 0,0 0 0,0 0 0,-1 0 0,0 0 0,-1 1 0,0-1 0,-1 1 0,0 0 0,-9-13 0,-10-10 3,-47-48 1,25 28 2,-117-156 180,155 194-174,0 0 1,1 0-1,1-1 0,0 0 1,1 0-1,1 0 0,0 0 1,-2-21-1,1-13 23,1-65-1,1 77-716,1-2-7109,2 32 3931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5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1119 1504,'0'0'1233,"0"0"-61,0 0-185,0 0 137,17-27-58,56-91-154,48-49 955,-26 37-1160,-48 53-520,-3-3 1,-5-1-1,-2-2 1,47-163-1,-79 225-25,0-1 0,3-39 0,-4 56-148,-3 4-28,-1 1-38,0 0-35,18 0-367,34 4 424,-1 3-1,1 1 1,-1 3-1,80 27 1,-45-12 16,503 159 1274,-528-161-972,-40-14 13,1-2 1,26 7-1,-48-15-312,4 1 59,-5 1-1858,-13-2-1879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14.199"/>
    </inkml:context>
    <inkml:brush xml:id="br0">
      <inkml:brushProperty name="width" value="0.4" units="cm"/>
      <inkml:brushProperty name="height" value="0.8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1652 1982 1344,'0'0'938,"0"0"-310,0 0 111,0 0 224,0 0-12,0 0-186,-18 0-169,-143 1 2143,-163 38-694,164-16-1581,93-12-306,-68 22 0,92-22-174,9 0 0,0 2 0,1 2 0,-49 28 0,35-17 25,-44 15 52,71-34-73,0 2 0,0 0 0,1 1 0,0 0 0,1 2 0,0 0 0,1 1 1,-25 25-1,11-6-7,18-19 10,1 1 0,0 0 0,0 0 0,-15 27 0,15-20-11,-29 37 1,8-13 8,20 11-10,7-36 17,1 0-1,1 0 1,0 1 0,2-1 0,0 1-1,2 0 1,0 0 0,4 22-1,-2 24-76,-2-59 73,1 1 0,-1-1 0,2 1 0,-1-1 0,1 1 0,1-1 1,-1 0-1,1 0 0,7 12 0,-1-4 3,2 0 0,0-1 0,18 18 0,8 7-17,3-3-1,1-1 0,2-2 1,1-2-1,1-2 0,2-2 1,96 43-1,583 236 567,-683-286-496,0 2 1,-2 2-1,-1 1 1,0 2-1,-2 2 1,-2 2-1,-1 1 1,44 53-1,-72-76-31,0 0 0,-1 1 0,0 1 0,4 12-1,8 14 31,-12-26-4,-1 1-1,0 1 1,3 15 0,3 7 95,6 20 48,-13-39-155,0 0 0,2-1 0,0 0 0,1 0 0,0 0 0,2-1 0,0 0 1,12 16-1,18 11 49,2-1 0,1-2 0,2-2 0,92 59 0,47 18 314,312 141 1,180 71-135,-560-265-259,674 357 61,-481-242-12,292 147 219,-481-275-301,1-5 1,2-6-1,2-5 1,176 23-1,-106-36 99,292-11 1,-304-9-51,668-62 207,-137-75-168,-444 78 48,311-88-95,-478 114 23,-1-5 0,-2-4 0,146-87 1,-173 86-16,124-81 74,-157 98-71,-2-3-1,63-62 0,-35 27 0,-44 45-5,0 0 0,-1-1 0,-2-1-1,0 0 1,21-37 0,-9-5 10,-3-1 1,-3 0 0,-3-2 0,-3-1-1,17-116 1,-28 136-19,2 0 0,2 1 1,2 1-1,2 0 0,31-63 0,16 1 11,-30 55-5,30-67 1,33-62 3,-24 50-23,-37 66 6,-13 27 8,-2 0 0,-1-2 1,19-68-1,-26 45 0,-3 1 0,-2-2 0,-4 1-1,-5-69 1,1 11-5,7-526 30,-4 541-61,4 0-1,29-168 1,23-23-19,-41 164 123,-1-219-1,-13 323-53,-2 0 0,-2 0 0,0 1-1,-2-1 1,-2 1 0,-15-51 0,9 52-11,-1 2 1,-2-1 0,0 2 0,-2 0 0,-1 1-1,0 1 1,-2 0 0,-1 1 0,-34-27 0,-27-16-29,-118-71-1,179 122 20,-92-57-69,-3 4 0,-3 5 0,-189-68 0,178 89 77,-1 7 1,-226-31-1,-275 24 108,615 41-125,-496 0-89,390 10 72,0 4 1,1 7 0,-177 52-1,-199 89 71,489-159-45,-132 47-10,1 7-1,3 5 1,-143 90 0,249-132-4,2 1 1,1 2-1,0 0 1,2 2 0,1 1-1,0 1 1,3 1 0,0 1-1,2 1 1,0 1 0,3 1-1,1 0 1,1 1 0,-20 66-1,-20 49 39,31-78-17,-19 65-1,28-82 0,-3-1-1,-3-1 1,-42 77 0,38-90 7,-1-1 0,-2-2 0,-2-1 0,-42 39 1,13-14 18,20-13 10,30-33-34,-1-1 0,0-1-1,-1 0 1,-1 0 0,1-1 0,-15 9-1,-56 30 64,-145 63 0,107-65-31,-2-5 1,-2-6-1,-2-4 1,0-7-1,-2-5 1,-133 4-1,241-23-29,-420-3 71,-248-82 119,305 33-112,-161-27-104,369 51 10,-94-23 19,52 11-16,213 39 17,1 0 0,0-1 0,-1 1 0,1-1 1,0 0-1,0 0 0,-1-1 0,-3-1 0,2-7-5614,5 10 1038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2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4305,'0'0'1020,"0"0"-396,0 0-92,0 0-28,0 0-14,11 5-2,95 47 448,-3 5-1,-2 5 1,-3 3-1,-3 5 1,91 88-1,-45-10-344,-63-64-358,43 45-62,-105-106-1659,-16-23 1226,1 1-1,-1 0 1,1 0-1,-1 0 1,1 0 0,-1 0-1,0 0 1,0 0-1,1-1 1,-1 1-1,0 0 1,0 0 0,0 0-1,0 0 1,0 0-1,0 0 1,0 0 0,0 0-1,-1 0 1,1 0-1,0 0 1,-1 0 0,1 0-1,-1 1 1,-8 4-2364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06F24-1D3B-4CE6-A717-BDFAADFC64DD}" type="datetimeFigureOut">
              <a:rPr lang="en-AT" smtClean="0"/>
              <a:t>05/09/2020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92880-2896-4E72-8DC8-9C049AC31C4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0239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https://android.gadgethacks.com/how-to/enable-built-screen-recorder-android-10-0194955/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2880-2896-4E72-8DC8-9C049AC31C43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9232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2880-2896-4E72-8DC8-9C049AC31C43}" type="slidenum">
              <a:rPr lang="en-AT" smtClean="0"/>
              <a:t>25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5254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 100 MB, 50 MB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2880-2896-4E72-8DC8-9C049AC31C43}" type="slidenum">
              <a:rPr lang="en-AT" smtClean="0"/>
              <a:t>38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372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9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20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747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4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93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5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9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6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5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938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752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10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2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5" r:id="rId7"/>
    <p:sldLayoutId id="2147483691" r:id="rId8"/>
    <p:sldLayoutId id="2147483692" r:id="rId9"/>
    <p:sldLayoutId id="2147483693" r:id="rId10"/>
    <p:sldLayoutId id="2147483694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42.xml"/><Relationship Id="rId18" Type="http://schemas.openxmlformats.org/officeDocument/2006/relationships/image" Target="../media/image72.png"/><Relationship Id="rId26" Type="http://schemas.openxmlformats.org/officeDocument/2006/relationships/image" Target="../media/image76.png"/><Relationship Id="rId3" Type="http://schemas.openxmlformats.org/officeDocument/2006/relationships/image" Target="../media/image63.png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69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62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customXml" Target="../ink/ink41.xml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68.png"/><Relationship Id="rId19" Type="http://schemas.openxmlformats.org/officeDocument/2006/relationships/customXml" Target="../ink/ink45.xml"/><Relationship Id="rId4" Type="http://schemas.openxmlformats.org/officeDocument/2006/relationships/image" Target="../media/image64.png"/><Relationship Id="rId9" Type="http://schemas.openxmlformats.org/officeDocument/2006/relationships/customXml" Target="../ink/ink40.xml"/><Relationship Id="rId14" Type="http://schemas.openxmlformats.org/officeDocument/2006/relationships/image" Target="../media/image70.png"/><Relationship Id="rId22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hyperlink" Target="https://sketchfab.com/smeerws" TargetMode="External"/><Relationship Id="rId3" Type="http://schemas.openxmlformats.org/officeDocument/2006/relationships/image" Target="../media/image5.jpeg"/><Relationship Id="rId21" Type="http://schemas.openxmlformats.org/officeDocument/2006/relationships/image" Target="../media/image18.png"/><Relationship Id="rId7" Type="http://schemas.openxmlformats.org/officeDocument/2006/relationships/hyperlink" Target="https://www.linkedin.com/in/susannestadler/" TargetMode="External"/><Relationship Id="rId12" Type="http://schemas.openxmlformats.org/officeDocument/2006/relationships/hyperlink" Target="https://www.instagram.com/smeerws/?hl=de" TargetMode="External"/><Relationship Id="rId17" Type="http://schemas.openxmlformats.org/officeDocument/2006/relationships/image" Target="../media/image15.svg"/><Relationship Id="rId2" Type="http://schemas.openxmlformats.org/officeDocument/2006/relationships/image" Target="../media/image4.jpe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1.svg"/><Relationship Id="rId5" Type="http://schemas.openxmlformats.org/officeDocument/2006/relationships/hyperlink" Target="https://poly.google.com/user/deXEWo4P-yG" TargetMode="External"/><Relationship Id="rId15" Type="http://schemas.openxmlformats.org/officeDocument/2006/relationships/hyperlink" Target="https://www.youtube.com/channel/UCpM5QMJvvgjlFLY_BjuJf7g?view_as=subscriber" TargetMode="External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jpe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freepik.com/" TargetMode="External"/><Relationship Id="rId2" Type="http://schemas.openxmlformats.org/officeDocument/2006/relationships/hyperlink" Target="https://freesound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ykeup.de/hub/20-kostenlose-bilddatenbanken/" TargetMode="External"/><Relationship Id="rId4" Type="http://schemas.openxmlformats.org/officeDocument/2006/relationships/hyperlink" Target="https://pixabay.com/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youtu.be/WD1vMhJGPn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XpwiskYhHE?list=PLgYTVaqhQsLH4AS5fl2-rI6ZdAr2MgF6T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einsteiger.de/mac-os-shortcuts/" TargetMode="External"/><Relationship Id="rId2" Type="http://schemas.openxmlformats.org/officeDocument/2006/relationships/hyperlink" Target="https://www.heise.de/ct/artikel/Windows-Tastenkuerzel-103-Shortcuts-im-Ueberblick-383017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uxhint.com/100_keyboard_shortcuts_linux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cwelt.de/ratgeber/Windows-Umstieg-Fuenf-Gruende-gegen-Linux-168311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inux" TargetMode="External"/><Relationship Id="rId2" Type="http://schemas.openxmlformats.org/officeDocument/2006/relationships/hyperlink" Target="https://www.pcwelt.de/ratgeber/Die_10_wichtigsten_Linux-Befehle_fuer_Einsteiger-Kommandozeile_alias_Terminal-8858519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nfig.org/8-best-ubuntu-desktop-environments-18-04-bionic-beaver-linux" TargetMode="External"/><Relationship Id="rId2" Type="http://schemas.openxmlformats.org/officeDocument/2006/relationships/hyperlink" Target="https://games4linux.de/der-grosse-linux-distribution-report-die-10-beliebtesten-distributionen-2016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rstandard.de/story/2000071551541/linux-lockt-zum-umstieg-es-muss-nicht-immer-windows-sein" TargetMode="External"/><Relationship Id="rId4" Type="http://schemas.openxmlformats.org/officeDocument/2006/relationships/hyperlink" Target="https://www.heise.de/download/blog/Ubuntu-fuer-Einsteiger-Download-und-Installation-3641146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www.tablesgenerator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rux.at/ditact2020-tools" TargetMode="External"/><Relationship Id="rId2" Type="http://schemas.openxmlformats.org/officeDocument/2006/relationships/hyperlink" Target="https://ubuntu.com/download/desk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playlist?list=PLgYTVaqhQsLH4AS5fl2-rI6ZdAr2MgF6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40.png"/><Relationship Id="rId21" Type="http://schemas.openxmlformats.org/officeDocument/2006/relationships/image" Target="../media/image31.png"/><Relationship Id="rId34" Type="http://schemas.openxmlformats.org/officeDocument/2006/relationships/customXml" Target="../ink/ink15.xml"/><Relationship Id="rId42" Type="http://schemas.openxmlformats.org/officeDocument/2006/relationships/customXml" Target="../ink/ink19.xml"/><Relationship Id="rId47" Type="http://schemas.openxmlformats.org/officeDocument/2006/relationships/image" Target="../media/image44.png"/><Relationship Id="rId50" Type="http://schemas.openxmlformats.org/officeDocument/2006/relationships/customXml" Target="../ink/ink23.xml"/><Relationship Id="rId55" Type="http://schemas.openxmlformats.org/officeDocument/2006/relationships/image" Target="../media/image48.png"/><Relationship Id="rId63" Type="http://schemas.openxmlformats.org/officeDocument/2006/relationships/image" Target="../media/image52.png"/><Relationship Id="rId68" Type="http://schemas.openxmlformats.org/officeDocument/2006/relationships/customXml" Target="../ink/ink32.xml"/><Relationship Id="rId76" Type="http://schemas.openxmlformats.org/officeDocument/2006/relationships/customXml" Target="../ink/ink36.xml"/><Relationship Id="rId7" Type="http://schemas.openxmlformats.org/officeDocument/2006/relationships/image" Target="../media/image24.png"/><Relationship Id="rId71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6.xml"/><Relationship Id="rId29" Type="http://schemas.openxmlformats.org/officeDocument/2006/relationships/image" Target="../media/image35.png"/><Relationship Id="rId11" Type="http://schemas.openxmlformats.org/officeDocument/2006/relationships/image" Target="../media/image26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39.png"/><Relationship Id="rId40" Type="http://schemas.openxmlformats.org/officeDocument/2006/relationships/customXml" Target="../ink/ink18.xml"/><Relationship Id="rId45" Type="http://schemas.openxmlformats.org/officeDocument/2006/relationships/image" Target="../media/image43.png"/><Relationship Id="rId53" Type="http://schemas.openxmlformats.org/officeDocument/2006/relationships/image" Target="../media/image47.png"/><Relationship Id="rId58" Type="http://schemas.openxmlformats.org/officeDocument/2006/relationships/customXml" Target="../ink/ink27.xml"/><Relationship Id="rId66" Type="http://schemas.openxmlformats.org/officeDocument/2006/relationships/customXml" Target="../ink/ink31.xml"/><Relationship Id="rId74" Type="http://schemas.openxmlformats.org/officeDocument/2006/relationships/customXml" Target="../ink/ink35.xml"/><Relationship Id="rId79" Type="http://schemas.openxmlformats.org/officeDocument/2006/relationships/image" Target="../media/image60.png"/><Relationship Id="rId5" Type="http://schemas.openxmlformats.org/officeDocument/2006/relationships/image" Target="../media/image23.png"/><Relationship Id="rId61" Type="http://schemas.openxmlformats.org/officeDocument/2006/relationships/image" Target="../media/image51.png"/><Relationship Id="rId10" Type="http://schemas.openxmlformats.org/officeDocument/2006/relationships/customXml" Target="../ink/ink3.xml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Relationship Id="rId60" Type="http://schemas.openxmlformats.org/officeDocument/2006/relationships/customXml" Target="../ink/ink28.xml"/><Relationship Id="rId65" Type="http://schemas.openxmlformats.org/officeDocument/2006/relationships/image" Target="../media/image53.png"/><Relationship Id="rId73" Type="http://schemas.openxmlformats.org/officeDocument/2006/relationships/image" Target="../media/image57.png"/><Relationship Id="rId78" Type="http://schemas.openxmlformats.org/officeDocument/2006/relationships/customXml" Target="../ink/ink37.xml"/><Relationship Id="rId81" Type="http://schemas.openxmlformats.org/officeDocument/2006/relationships/image" Target="../media/image61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34.png"/><Relationship Id="rId30" Type="http://schemas.openxmlformats.org/officeDocument/2006/relationships/customXml" Target="../ink/ink13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22.xml"/><Relationship Id="rId56" Type="http://schemas.openxmlformats.org/officeDocument/2006/relationships/customXml" Target="../ink/ink26.xml"/><Relationship Id="rId64" Type="http://schemas.openxmlformats.org/officeDocument/2006/relationships/customXml" Target="../ink/ink30.xml"/><Relationship Id="rId69" Type="http://schemas.openxmlformats.org/officeDocument/2006/relationships/image" Target="../media/image55.png"/><Relationship Id="rId77" Type="http://schemas.openxmlformats.org/officeDocument/2006/relationships/image" Target="../media/image59.png"/><Relationship Id="rId8" Type="http://schemas.openxmlformats.org/officeDocument/2006/relationships/customXml" Target="../ink/ink2.xml"/><Relationship Id="rId51" Type="http://schemas.openxmlformats.org/officeDocument/2006/relationships/image" Target="../media/image46.png"/><Relationship Id="rId72" Type="http://schemas.openxmlformats.org/officeDocument/2006/relationships/customXml" Target="../ink/ink34.xml"/><Relationship Id="rId80" Type="http://schemas.openxmlformats.org/officeDocument/2006/relationships/customXml" Target="../ink/ink38.xml"/><Relationship Id="rId3" Type="http://schemas.openxmlformats.org/officeDocument/2006/relationships/image" Target="../media/image21.png"/><Relationship Id="rId12" Type="http://schemas.openxmlformats.org/officeDocument/2006/relationships/customXml" Target="../ink/ink4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59" Type="http://schemas.openxmlformats.org/officeDocument/2006/relationships/image" Target="../media/image50.png"/><Relationship Id="rId67" Type="http://schemas.openxmlformats.org/officeDocument/2006/relationships/image" Target="../media/image54.png"/><Relationship Id="rId20" Type="http://schemas.openxmlformats.org/officeDocument/2006/relationships/customXml" Target="../ink/ink8.xml"/><Relationship Id="rId41" Type="http://schemas.openxmlformats.org/officeDocument/2006/relationships/image" Target="../media/image41.png"/><Relationship Id="rId54" Type="http://schemas.openxmlformats.org/officeDocument/2006/relationships/customXml" Target="../ink/ink25.xml"/><Relationship Id="rId62" Type="http://schemas.openxmlformats.org/officeDocument/2006/relationships/customXml" Target="../ink/ink29.xml"/><Relationship Id="rId70" Type="http://schemas.openxmlformats.org/officeDocument/2006/relationships/customXml" Target="../ink/ink33.xml"/><Relationship Id="rId7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B6E76-7067-4D5E-B2B2-BE30B4D58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83729-CED4-4300-9DBB-984866C5A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79" y="1122362"/>
            <a:ext cx="4504567" cy="2802219"/>
          </a:xfrm>
        </p:spPr>
        <p:txBody>
          <a:bodyPr anchor="b">
            <a:normAutofit/>
          </a:bodyPr>
          <a:lstStyle/>
          <a:p>
            <a:r>
              <a:rPr lang="de-DE" sz="5400" dirty="0"/>
              <a:t>Handwerk</a:t>
            </a:r>
            <a:br>
              <a:rPr lang="de-DE" sz="5400" dirty="0"/>
            </a:br>
            <a:r>
              <a:rPr lang="de-DE" sz="5400" dirty="0"/>
              <a:t>Informatik</a:t>
            </a:r>
            <a:endParaRPr lang="en-AT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4F1FD-D36E-43DF-973B-B522B4F20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10728085" cy="120814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Werkzeuge – Wer sie kennt ist klar im Vorteil</a:t>
            </a:r>
          </a:p>
          <a:p>
            <a:r>
              <a:rPr lang="de-DE"/>
              <a:t>4./</a:t>
            </a:r>
            <a:r>
              <a:rPr lang="de-DE" dirty="0"/>
              <a:t>5</a:t>
            </a:r>
            <a:r>
              <a:rPr lang="de-DE"/>
              <a:t>. </a:t>
            </a:r>
            <a:r>
              <a:rPr lang="de-DE" dirty="0"/>
              <a:t>September 2020 | </a:t>
            </a:r>
            <a:r>
              <a:rPr lang="de-DE" dirty="0" err="1"/>
              <a:t>ditact</a:t>
            </a:r>
            <a:r>
              <a:rPr lang="de-DE" dirty="0"/>
              <a:t> 2020 </a:t>
            </a:r>
          </a:p>
          <a:p>
            <a:endParaRPr lang="de-DE" dirty="0"/>
          </a:p>
          <a:p>
            <a:r>
              <a:rPr lang="de-DE" dirty="0"/>
              <a:t>Dipl.-Ing. Susanne Meerwald-Stadler</a:t>
            </a:r>
          </a:p>
          <a:p>
            <a:endParaRPr lang="de-DE" dirty="0"/>
          </a:p>
          <a:p>
            <a:endParaRPr lang="en-AT" dirty="0"/>
          </a:p>
        </p:txBody>
      </p:sp>
      <p:pic>
        <p:nvPicPr>
          <p:cNvPr id="8" name="Picture 7" descr="A picture containing computer, computer, clock&#10;&#10;Description automatically generated">
            <a:extLst>
              <a:ext uri="{FF2B5EF4-FFF2-40B4-BE49-F238E27FC236}">
                <a16:creationId xmlns:a16="http://schemas.microsoft.com/office/drawing/2014/main" id="{5D0B3F55-7115-491B-8573-5DCD16651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51" y="6107703"/>
            <a:ext cx="1947676" cy="466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FFF80-DB75-4987-97F6-ADE009642E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930" y="5547012"/>
            <a:ext cx="673552" cy="11213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E57DA9A-EE33-44FC-A890-851E6F85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215D-AAEF-45C9-BB62-B5633423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Präsentation Downloads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BCFC9-473F-4FAD-8125-A06429B4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Inkscape</a:t>
            </a:r>
            <a:r>
              <a:rPr lang="de-DE" dirty="0"/>
              <a:t> ca. 530 MB, aktuelle Version 1.0</a:t>
            </a:r>
          </a:p>
          <a:p>
            <a:r>
              <a:rPr lang="de-DE" dirty="0"/>
              <a:t>Gimp ca. 1 GB, aktuelle Version 2.10.20</a:t>
            </a:r>
          </a:p>
          <a:p>
            <a:r>
              <a:rPr lang="de-DE" dirty="0" err="1"/>
              <a:t>Openshot</a:t>
            </a:r>
            <a:r>
              <a:rPr lang="de-DE" dirty="0"/>
              <a:t> ca. 430 MB, aktuelle Version v2.5.1</a:t>
            </a:r>
          </a:p>
          <a:p>
            <a:r>
              <a:rPr lang="de-DE" dirty="0"/>
              <a:t>VLC Media Player 3.0.11</a:t>
            </a:r>
          </a:p>
          <a:p>
            <a:r>
              <a:rPr lang="de-DE" dirty="0"/>
              <a:t>Libre Office ca. 750 MB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E1BB6-ADCF-43F3-955E-ABE1C923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092BA-D3B4-4754-A49A-E6271F50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797" y="1226096"/>
            <a:ext cx="781050" cy="752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8D3AC-C489-4CFD-AC72-0AB8CAF990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3683" y="1958578"/>
            <a:ext cx="784159" cy="752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717B88-855A-4FB8-A89B-5072E636C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322" y="2711054"/>
            <a:ext cx="771525" cy="752475"/>
          </a:xfrm>
          <a:prstGeom prst="rect">
            <a:avLst/>
          </a:prstGeom>
        </p:spPr>
      </p:pic>
      <p:pic>
        <p:nvPicPr>
          <p:cNvPr id="12" name="Picture 11" descr="A picture containing orange, bottle, table, lamp&#10;&#10;Description automatically generated">
            <a:extLst>
              <a:ext uri="{FF2B5EF4-FFF2-40B4-BE49-F238E27FC236}">
                <a16:creationId xmlns:a16="http://schemas.microsoft.com/office/drawing/2014/main" id="{18512DBC-1E79-4CC4-BDF3-D8BE42E86D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54526" y="3495627"/>
            <a:ext cx="637591" cy="721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48298-C29A-4E19-A986-117482A96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717" y="4238505"/>
            <a:ext cx="533400" cy="6953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1BC978A-C5CF-4729-B70D-4BC7B88CBB1D}"/>
              </a:ext>
            </a:extLst>
          </p:cNvPr>
          <p:cNvGrpSpPr/>
          <p:nvPr/>
        </p:nvGrpSpPr>
        <p:grpSpPr>
          <a:xfrm>
            <a:off x="7875200" y="1609760"/>
            <a:ext cx="1530000" cy="880560"/>
            <a:chOff x="7875200" y="1609760"/>
            <a:chExt cx="1530000" cy="88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828600-EFEF-4786-B8EC-8C22D8558209}"/>
                    </a:ext>
                  </a:extLst>
                </p14:cNvPr>
                <p14:cNvContentPartPr/>
                <p14:nvPr/>
              </p14:nvContentPartPr>
              <p14:xfrm>
                <a:off x="8310800" y="1696520"/>
                <a:ext cx="977760" cy="339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828600-EFEF-4786-B8EC-8C22D85582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01800" y="1687520"/>
                  <a:ext cx="9954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3E771C-8D3F-4F58-BCF5-89F352416928}"/>
                    </a:ext>
                  </a:extLst>
                </p14:cNvPr>
                <p14:cNvContentPartPr/>
                <p14:nvPr/>
              </p14:nvContentPartPr>
              <p14:xfrm>
                <a:off x="9077240" y="1609760"/>
                <a:ext cx="327960" cy="18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3E771C-8D3F-4F58-BCF5-89F3524169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68600" y="1600760"/>
                  <a:ext cx="345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C84EEB-33B5-48B0-ABDC-CE5BBAF37D99}"/>
                    </a:ext>
                  </a:extLst>
                </p14:cNvPr>
                <p14:cNvContentPartPr/>
                <p14:nvPr/>
              </p14:nvContentPartPr>
              <p14:xfrm>
                <a:off x="7875200" y="2226440"/>
                <a:ext cx="1383120" cy="26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C84EEB-33B5-48B0-ABDC-CE5BBAF37D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66560" y="2217800"/>
                  <a:ext cx="1400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DC3657-9B79-4761-88DC-FA6BEEAE5B1B}"/>
                    </a:ext>
                  </a:extLst>
                </p14:cNvPr>
                <p14:cNvContentPartPr/>
                <p14:nvPr/>
              </p14:nvContentPartPr>
              <p14:xfrm>
                <a:off x="9000920" y="2141840"/>
                <a:ext cx="345960" cy="22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DC3657-9B79-4761-88DC-FA6BEEAE5B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92280" y="2132840"/>
                  <a:ext cx="363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DCA429-D8DD-4DE0-87B8-30B09E8502E0}"/>
              </a:ext>
            </a:extLst>
          </p:cNvPr>
          <p:cNvGrpSpPr/>
          <p:nvPr/>
        </p:nvGrpSpPr>
        <p:grpSpPr>
          <a:xfrm>
            <a:off x="8728040" y="2856800"/>
            <a:ext cx="769320" cy="252360"/>
            <a:chOff x="8728040" y="2856800"/>
            <a:chExt cx="7693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ECEDD4-DD6A-4AF3-966D-2B815353172B}"/>
                    </a:ext>
                  </a:extLst>
                </p14:cNvPr>
                <p14:cNvContentPartPr/>
                <p14:nvPr/>
              </p14:nvContentPartPr>
              <p14:xfrm>
                <a:off x="8728040" y="3005840"/>
                <a:ext cx="542160" cy="17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ECEDD4-DD6A-4AF3-966D-2B81535317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19400" y="2996840"/>
                  <a:ext cx="559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01F341-EC1D-4801-B403-799B7D191A78}"/>
                    </a:ext>
                  </a:extLst>
                </p14:cNvPr>
                <p14:cNvContentPartPr/>
                <p14:nvPr/>
              </p14:nvContentPartPr>
              <p14:xfrm>
                <a:off x="9081200" y="2856800"/>
                <a:ext cx="416160" cy="252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01F341-EC1D-4801-B403-799B7D191A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72560" y="2848160"/>
                  <a:ext cx="4338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E3D42-7A5C-40F2-B43A-85281B3CAA20}"/>
              </a:ext>
            </a:extLst>
          </p:cNvPr>
          <p:cNvGrpSpPr/>
          <p:nvPr/>
        </p:nvGrpSpPr>
        <p:grpSpPr>
          <a:xfrm>
            <a:off x="5579480" y="3477080"/>
            <a:ext cx="3975480" cy="294840"/>
            <a:chOff x="5579480" y="3477080"/>
            <a:chExt cx="397548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C428D5-AC3F-4495-BDE2-06653D584012}"/>
                    </a:ext>
                  </a:extLst>
                </p14:cNvPr>
                <p14:cNvContentPartPr/>
                <p14:nvPr/>
              </p14:nvContentPartPr>
              <p14:xfrm>
                <a:off x="5579480" y="3552680"/>
                <a:ext cx="3797280" cy="12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C428D5-AC3F-4495-BDE2-06653D5840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0480" y="3544040"/>
                  <a:ext cx="381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A4D1A9-732C-4D02-ABC9-D7248DD48C24}"/>
                    </a:ext>
                  </a:extLst>
                </p14:cNvPr>
                <p14:cNvContentPartPr/>
                <p14:nvPr/>
              </p14:nvContentPartPr>
              <p14:xfrm>
                <a:off x="9233840" y="3477080"/>
                <a:ext cx="321120" cy="294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A4D1A9-732C-4D02-ABC9-D7248DD48C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24840" y="3468440"/>
                  <a:ext cx="33876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22927F-159F-43ED-852B-3D51628479A7}"/>
              </a:ext>
            </a:extLst>
          </p:cNvPr>
          <p:cNvGrpSpPr/>
          <p:nvPr/>
        </p:nvGrpSpPr>
        <p:grpSpPr>
          <a:xfrm>
            <a:off x="5075480" y="4064240"/>
            <a:ext cx="4374720" cy="583560"/>
            <a:chOff x="5075480" y="4064240"/>
            <a:chExt cx="437472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7A28DA-DA01-41D9-BFA1-72084DCEF257}"/>
                    </a:ext>
                  </a:extLst>
                </p14:cNvPr>
                <p14:cNvContentPartPr/>
                <p14:nvPr/>
              </p14:nvContentPartPr>
              <p14:xfrm>
                <a:off x="5075480" y="4064240"/>
                <a:ext cx="4270680" cy="432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7A28DA-DA01-41D9-BFA1-72084DCEF25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6480" y="4055240"/>
                  <a:ext cx="42883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66C021-C86F-4D09-B3A2-6272D5C8CE07}"/>
                    </a:ext>
                  </a:extLst>
                </p14:cNvPr>
                <p14:cNvContentPartPr/>
                <p14:nvPr/>
              </p14:nvContentPartPr>
              <p14:xfrm>
                <a:off x="9159680" y="4253960"/>
                <a:ext cx="290520" cy="393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66C021-C86F-4D09-B3A2-6272D5C8CE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50680" y="4244960"/>
                  <a:ext cx="308160" cy="41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072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F329-1B35-4A1E-9004-9E8DC324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Inkscape</a:t>
            </a:r>
            <a:r>
              <a:rPr lang="de-DE" dirty="0"/>
              <a:t> | Gimp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C75A4-7A51-4127-8BDC-9BE96306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BB8A8-5391-485A-BB1E-7A9837BB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72" y="1796055"/>
            <a:ext cx="4742857" cy="47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2921B-BC46-431C-92D5-0230BED0D236}"/>
              </a:ext>
            </a:extLst>
          </p:cNvPr>
          <p:cNvSpPr txBox="1"/>
          <p:nvPr/>
        </p:nvSpPr>
        <p:spPr>
          <a:xfrm>
            <a:off x="1567543" y="2967135"/>
            <a:ext cx="1056700" cy="1671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svg</a:t>
            </a:r>
            <a:endParaRPr lang="de-DE" b="1" dirty="0"/>
          </a:p>
          <a:p>
            <a:pPr>
              <a:lnSpc>
                <a:spcPct val="200000"/>
              </a:lnSpc>
            </a:pPr>
            <a:r>
              <a:rPr lang="de-DE" b="1" dirty="0"/>
              <a:t>.ps/.</a:t>
            </a:r>
            <a:r>
              <a:rPr lang="de-DE" b="1" dirty="0" err="1"/>
              <a:t>eps</a:t>
            </a:r>
            <a:endParaRPr lang="de-DE" b="1" dirty="0"/>
          </a:p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pdf</a:t>
            </a:r>
            <a:endParaRPr lang="en-AT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8C4BE-0FFE-4040-8614-BFC36A940DE7}"/>
              </a:ext>
            </a:extLst>
          </p:cNvPr>
          <p:cNvSpPr txBox="1"/>
          <p:nvPr/>
        </p:nvSpPr>
        <p:spPr>
          <a:xfrm>
            <a:off x="9507856" y="3100189"/>
            <a:ext cx="671979" cy="1671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xcf</a:t>
            </a:r>
            <a:endParaRPr lang="de-DE" b="1" dirty="0"/>
          </a:p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jpg</a:t>
            </a:r>
            <a:endParaRPr lang="de-DE" b="1" dirty="0"/>
          </a:p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png</a:t>
            </a:r>
            <a:endParaRPr lang="en-AT" b="1" dirty="0"/>
          </a:p>
        </p:txBody>
      </p:sp>
    </p:spTree>
    <p:extLst>
      <p:ext uri="{BB962C8B-B14F-4D97-AF65-F5344CB8AC3E}">
        <p14:creationId xmlns:p14="http://schemas.microsoft.com/office/powerpoint/2010/main" val="129966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6CA6-6647-4DA8-BA26-5BE6B882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Bildbearbeitung Gimp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CAC1-DA1B-4101-B4F0-7F80F1A69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0FF28-EC84-4CD2-AB53-D92F7DD6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A5E1-E22D-4392-A939-ABFE9DBD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09" y="1690688"/>
            <a:ext cx="8829675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753132-1449-455C-9342-2BF724900F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8042" y="629443"/>
            <a:ext cx="784159" cy="7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5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72EA-784B-4EF0-964E-65FD55EE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 - Gimp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791-5D57-4ED7-BCF6-A77363FB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5DCC-439E-497E-9372-B794583A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59A48-73DB-49FE-B409-E5A2820261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1658" y="1995127"/>
            <a:ext cx="5993804" cy="454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5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80D6-5B95-4738-9176-0329E8C7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Vektorgrafik </a:t>
            </a:r>
            <a:r>
              <a:rPr lang="de-DE" dirty="0" err="1"/>
              <a:t>Inkscape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F6CB4-16B2-4C7C-95E6-7C3ED8C0D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17F40-91DE-4262-81D2-CEC47A3D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A619B-505F-4E58-952F-1E18C3E8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45" y="1870075"/>
            <a:ext cx="92964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3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72EA-784B-4EF0-964E-65FD55EE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 - </a:t>
            </a:r>
            <a:r>
              <a:rPr lang="de-DE" dirty="0" err="1"/>
              <a:t>Inkscape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791-5D57-4ED7-BCF6-A77363FB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5DCC-439E-497E-9372-B794583A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60CB3-C627-4993-BC2D-3CC9555F0D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046" y="1825625"/>
            <a:ext cx="8890960" cy="506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0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D669-07CC-4005-9328-91451887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Openshot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B0887-7532-4ACD-A025-3DDAE353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D89C-59EE-4CAB-8B44-066228E0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979E9-A71E-455C-9D56-5252F4D54D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637" y="1484590"/>
            <a:ext cx="7092184" cy="40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9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72EA-784B-4EF0-964E-65FD55EE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 - </a:t>
            </a:r>
            <a:r>
              <a:rPr lang="de-DE" dirty="0" err="1"/>
              <a:t>Openshot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791-5D57-4ED7-BCF6-A77363FB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5DCC-439E-497E-9372-B794583A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E27FC-A1FA-4302-B3E4-FFBFCF7C12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513" y="1397812"/>
            <a:ext cx="9758878" cy="5555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59B63-2719-4F17-9EC7-3452539F6C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7" b="-829"/>
          <a:stretch/>
        </p:blipFill>
        <p:spPr>
          <a:xfrm>
            <a:off x="7315200" y="3982632"/>
            <a:ext cx="709126" cy="5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25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56DB-D329-4CB1-BCF3-8F8FB17D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3A43E-9A6E-45A6-ABED-756B54B03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3A40E-DFBA-419E-B1F0-009BD3B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88977-C7F7-4E64-8149-31D2250599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130" y="1536376"/>
            <a:ext cx="8230044" cy="40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72EA-784B-4EF0-964E-65FD55EE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 - OBS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791-5D57-4ED7-BCF6-A77363FB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5DCC-439E-497E-9372-B794583A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59B63-2719-4F17-9EC7-3452539F6C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7" b="-829"/>
          <a:stretch/>
        </p:blipFill>
        <p:spPr>
          <a:xfrm>
            <a:off x="7315200" y="3982632"/>
            <a:ext cx="709126" cy="582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8E78E-D965-47B0-AA8B-7B7014799F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843" y="1825625"/>
            <a:ext cx="8230044" cy="40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426E-2B97-481B-B60C-12B1F7D1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81" y="409317"/>
            <a:ext cx="11360800" cy="1122400"/>
          </a:xfrm>
        </p:spPr>
        <p:txBody>
          <a:bodyPr/>
          <a:lstStyle/>
          <a:p>
            <a:pPr algn="l"/>
            <a:r>
              <a:rPr lang="de-DE" dirty="0"/>
              <a:t>ABOUT ME</a:t>
            </a:r>
            <a:endParaRPr lang="en-AT" dirty="0"/>
          </a:p>
        </p:txBody>
      </p:sp>
      <p:pic>
        <p:nvPicPr>
          <p:cNvPr id="4" name="Picture 3" descr="A person wearing a hat&#10;&#10;Description automatically generated">
            <a:extLst>
              <a:ext uri="{FF2B5EF4-FFF2-40B4-BE49-F238E27FC236}">
                <a16:creationId xmlns:a16="http://schemas.microsoft.com/office/drawing/2014/main" id="{F9B5B511-7648-483B-8468-8B4447992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7474527" y="-1"/>
            <a:ext cx="4717473" cy="2309267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D45BBDFC-A44A-4A70-B990-4669876AA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474515" y="2309267"/>
            <a:ext cx="4717485" cy="2239468"/>
          </a:xfrm>
          <a:prstGeom prst="rect">
            <a:avLst/>
          </a:prstGeom>
        </p:spPr>
      </p:pic>
      <p:pic>
        <p:nvPicPr>
          <p:cNvPr id="8" name="Picture 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B3EE5CC8-2A44-451C-8C1C-011E7E97DF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7474531" y="4548734"/>
            <a:ext cx="4717469" cy="2309266"/>
          </a:xfrm>
          <a:prstGeom prst="rect">
            <a:avLst/>
          </a:prstGeom>
        </p:spPr>
      </p:pic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A4D13E4E-F719-4F31-B05B-CD90CD328DD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64194" y="6291290"/>
            <a:ext cx="162996" cy="399672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10" name="Picture 6" descr="Bildergebnis für logo google poly">
            <a:hlinkClick r:id="rId5"/>
            <a:extLst>
              <a:ext uri="{FF2B5EF4-FFF2-40B4-BE49-F238E27FC236}">
                <a16:creationId xmlns:a16="http://schemas.microsoft.com/office/drawing/2014/main" id="{D63BD1E6-0B46-4D5C-A9C7-38A221617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600" y="5655733"/>
            <a:ext cx="812105" cy="9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hlinkClick r:id="rId7"/>
            <a:extLst>
              <a:ext uri="{FF2B5EF4-FFF2-40B4-BE49-F238E27FC236}">
                <a16:creationId xmlns:a16="http://schemas.microsoft.com/office/drawing/2014/main" id="{AB8E9669-3A4E-4610-AE9A-57EA7F541B4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1158" y="5782899"/>
            <a:ext cx="638107" cy="63810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778EE07-F4CC-4E79-9B2F-CF2C349E1FB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97597" y="5703367"/>
            <a:ext cx="893969" cy="893969"/>
          </a:xfrm>
          <a:prstGeom prst="rect">
            <a:avLst/>
          </a:prstGeom>
        </p:spPr>
      </p:pic>
      <p:pic>
        <p:nvPicPr>
          <p:cNvPr id="13" name="Graphic 12">
            <a:hlinkClick r:id="rId12"/>
            <a:extLst>
              <a:ext uri="{FF2B5EF4-FFF2-40B4-BE49-F238E27FC236}">
                <a16:creationId xmlns:a16="http://schemas.microsoft.com/office/drawing/2014/main" id="{E11F8E76-D8B1-4C7F-A6A0-B1E9D1D5533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53426" y="5641405"/>
            <a:ext cx="973710" cy="973710"/>
          </a:xfrm>
          <a:prstGeom prst="rect">
            <a:avLst/>
          </a:prstGeom>
        </p:spPr>
      </p:pic>
      <p:pic>
        <p:nvPicPr>
          <p:cNvPr id="14" name="Graphic 13">
            <a:hlinkClick r:id="rId15"/>
            <a:extLst>
              <a:ext uri="{FF2B5EF4-FFF2-40B4-BE49-F238E27FC236}">
                <a16:creationId xmlns:a16="http://schemas.microsoft.com/office/drawing/2014/main" id="{AD18472B-4353-46F1-8B02-AEDA566A191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28907" y="5624043"/>
            <a:ext cx="1066919" cy="1066919"/>
          </a:xfrm>
          <a:prstGeom prst="rect">
            <a:avLst/>
          </a:prstGeom>
        </p:spPr>
      </p:pic>
      <p:pic>
        <p:nvPicPr>
          <p:cNvPr id="15" name="Picture 8" descr="Official Press Kit - Sketchfab">
            <a:hlinkClick r:id="rId18"/>
            <a:extLst>
              <a:ext uri="{FF2B5EF4-FFF2-40B4-BE49-F238E27FC236}">
                <a16:creationId xmlns:a16="http://schemas.microsoft.com/office/drawing/2014/main" id="{BF2EF399-427C-4611-95D3-0139FCE6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4825" y="5624043"/>
            <a:ext cx="946830" cy="9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CBEDFC-DFC5-4133-9C4C-66428DDE720C}"/>
              </a:ext>
            </a:extLst>
          </p:cNvPr>
          <p:cNvSpPr txBox="1"/>
          <p:nvPr/>
        </p:nvSpPr>
        <p:spPr>
          <a:xfrm>
            <a:off x="164810" y="5071253"/>
            <a:ext cx="6950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xrux.at | smeerws.at | MAIL: smeerws@xrux.at</a:t>
            </a:r>
          </a:p>
          <a:p>
            <a:endParaRPr lang="en-AT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204AD0-3702-4A8F-AD3A-44FB6B5239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8" y="2243363"/>
            <a:ext cx="2416139" cy="18857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E1951C-3821-47AF-9BFA-C184A3F93624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1968" y="2750014"/>
            <a:ext cx="2373979" cy="938973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4F0F870-8B22-4E53-A0A8-8F616181B452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581" y="2301887"/>
            <a:ext cx="1370059" cy="14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7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0DBD-1AD9-4DEE-924A-9A0DD9ED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Frei Bilder und Sound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90A70-7119-44B7-B5F8-3BD75AD7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https://freesound.org</a:t>
            </a:r>
            <a:endParaRPr lang="de-DE" dirty="0"/>
          </a:p>
          <a:p>
            <a:r>
              <a:rPr lang="de-DE" dirty="0">
                <a:hlinkClick r:id="rId3"/>
              </a:rPr>
              <a:t>https://de.freepik.com</a:t>
            </a:r>
            <a:endParaRPr lang="de-DE" dirty="0"/>
          </a:p>
          <a:p>
            <a:r>
              <a:rPr lang="de-DE" dirty="0">
                <a:hlinkClick r:id="rId4"/>
              </a:rPr>
              <a:t>https://pixabay.com/de/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5"/>
              </a:rPr>
              <a:t>https://www.lykeup.de/hub/20-kostenlose-bilddatenbanken/</a:t>
            </a:r>
            <a:endParaRPr lang="de-DE" dirty="0"/>
          </a:p>
          <a:p>
            <a:endParaRPr lang="de-DE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2AF02-690D-4148-89B4-0AF8E540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42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F129-19CD-4335-9336-E2D91C69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Artivive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270C-CB16-46EE-BADD-4151F5C0F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 einfach selbst basteln auf</a:t>
            </a:r>
          </a:p>
          <a:p>
            <a:pPr marL="0" indent="0">
              <a:buNone/>
            </a:pPr>
            <a:r>
              <a:rPr lang="de-DE" dirty="0"/>
              <a:t>artivive.com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Test </a:t>
            </a:r>
            <a:r>
              <a:rPr lang="de-DE" dirty="0" err="1"/>
              <a:t>it</a:t>
            </a:r>
            <a:r>
              <a:rPr lang="de-DE" dirty="0"/>
              <a:t>: </a:t>
            </a:r>
          </a:p>
          <a:p>
            <a:pPr marL="514350" indent="-514350">
              <a:buAutoNum type="arabicParenR"/>
            </a:pPr>
            <a:r>
              <a:rPr lang="de-DE" dirty="0" err="1"/>
              <a:t>Artivive</a:t>
            </a:r>
            <a:r>
              <a:rPr lang="de-DE" dirty="0"/>
              <a:t> App downloaden auf Smartphone</a:t>
            </a:r>
          </a:p>
          <a:p>
            <a:pPr marL="0" indent="0">
              <a:buNone/>
            </a:pPr>
            <a:r>
              <a:rPr lang="de-DE" dirty="0"/>
              <a:t>2) </a:t>
            </a:r>
            <a:r>
              <a:rPr lang="de-DE" dirty="0" err="1"/>
              <a:t>Artivive</a:t>
            </a:r>
            <a:r>
              <a:rPr lang="de-DE" dirty="0"/>
              <a:t> App öffnen</a:t>
            </a:r>
          </a:p>
          <a:p>
            <a:pPr marL="0" indent="0">
              <a:buNone/>
            </a:pPr>
            <a:r>
              <a:rPr lang="de-DE" dirty="0"/>
              <a:t>3) Smartphone über Marker halten. </a:t>
            </a:r>
            <a:endParaRPr lang="de-DE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1484D-FCAA-4A01-9BF5-C5DC0D87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D9CC7-45A5-4FA9-ADC7-912B96CC40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73" y="365125"/>
            <a:ext cx="4237053" cy="2826274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748789-0825-4B4B-8D9B-663D7C4A24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7934" y="4842940"/>
            <a:ext cx="2614550" cy="177246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E82454D-C569-4F38-BE93-09A841D78813}"/>
              </a:ext>
            </a:extLst>
          </p:cNvPr>
          <p:cNvSpPr/>
          <p:nvPr/>
        </p:nvSpPr>
        <p:spPr>
          <a:xfrm rot="17901500">
            <a:off x="7762554" y="4378036"/>
            <a:ext cx="942109" cy="174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0441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9DE03-DDF4-46A5-B1C7-2038BED6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A6A22-D109-426A-AA6B-8166D2EF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26" y="681037"/>
            <a:ext cx="8505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4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8574-7C3C-4C42-ACEF-F24E44B0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Download &amp; </a:t>
            </a:r>
            <a:r>
              <a:rPr lang="de-DE" dirty="0" err="1"/>
              <a:t>Install</a:t>
            </a:r>
            <a:r>
              <a:rPr lang="de-DE" dirty="0"/>
              <a:t> Virtual Box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9757B-052A-4F22-88FB-8FB0150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A2D96-EEF9-4183-8317-8D878E98CFEC}"/>
              </a:ext>
            </a:extLst>
          </p:cNvPr>
          <p:cNvSpPr txBox="1"/>
          <p:nvPr/>
        </p:nvSpPr>
        <p:spPr>
          <a:xfrm>
            <a:off x="2610035" y="5734975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0" i="0" u="none" strike="noStrike" dirty="0">
                <a:solidFill>
                  <a:prstClr val="black"/>
                </a:solidFill>
                <a:latin typeface="Lato Light"/>
              </a:rPr>
              <a:t>→</a:t>
            </a:r>
            <a:r>
              <a:rPr lang="de-DE" dirty="0">
                <a:hlinkClick r:id="rId2"/>
              </a:rPr>
              <a:t>https://youtu.be/WD1vMhJGPn8</a:t>
            </a:r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8A585-29A3-4B4B-826E-F1CDAEC63F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60" y="1518635"/>
            <a:ext cx="9094237" cy="37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6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8574-7C3C-4C42-ACEF-F24E44B0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Download &amp; </a:t>
            </a:r>
            <a:r>
              <a:rPr lang="de-DE" dirty="0" err="1"/>
              <a:t>Install</a:t>
            </a:r>
            <a:r>
              <a:rPr lang="de-DE" dirty="0"/>
              <a:t> Ubuntu </a:t>
            </a:r>
            <a:br>
              <a:rPr lang="de-DE" dirty="0"/>
            </a:br>
            <a:r>
              <a:rPr lang="de-DE" dirty="0"/>
              <a:t>on Virtual Box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9757B-052A-4F22-88FB-8FB0150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AA028-FAE7-41B3-9C56-1E5FC5BD4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774" y="1792072"/>
            <a:ext cx="5750452" cy="3273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A2D96-EEF9-4183-8317-8D878E98CFEC}"/>
              </a:ext>
            </a:extLst>
          </p:cNvPr>
          <p:cNvSpPr txBox="1"/>
          <p:nvPr/>
        </p:nvSpPr>
        <p:spPr>
          <a:xfrm>
            <a:off x="2610035" y="5734975"/>
            <a:ext cx="8285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0" i="0" u="none" strike="noStrike" dirty="0">
                <a:solidFill>
                  <a:prstClr val="black"/>
                </a:solidFill>
                <a:latin typeface="Lato Light"/>
              </a:rPr>
              <a:t>→ </a:t>
            </a:r>
            <a:r>
              <a:rPr lang="de-DE" sz="1800" b="0" i="0" u="none" strike="noStrike" dirty="0">
                <a:solidFill>
                  <a:prstClr val="black"/>
                </a:solidFill>
                <a:latin typeface="Lato Light"/>
                <a:hlinkClick r:id="rId3"/>
              </a:rPr>
              <a:t>https://youtu.be/wXpwiskYhHE?list=PLgYTVaqhQsLH4AS5fl2-rI6ZdAr2MgF6T</a:t>
            </a:r>
            <a:endParaRPr lang="de-DE" sz="1800" b="0" i="0" u="none" strike="noStrike" dirty="0">
              <a:solidFill>
                <a:prstClr val="black"/>
              </a:solidFill>
              <a:latin typeface="FreeSans"/>
            </a:endParaRP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99201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B6E76-7067-4D5E-B2B2-BE30B4D58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83729-CED4-4300-9DBB-984866C5A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79" y="1122362"/>
            <a:ext cx="4504567" cy="2802219"/>
          </a:xfrm>
        </p:spPr>
        <p:txBody>
          <a:bodyPr anchor="b">
            <a:normAutofit/>
          </a:bodyPr>
          <a:lstStyle/>
          <a:p>
            <a:r>
              <a:rPr lang="de-DE" sz="5400" dirty="0"/>
              <a:t>Handwerk</a:t>
            </a:r>
            <a:br>
              <a:rPr lang="de-DE" sz="5400" dirty="0"/>
            </a:br>
            <a:r>
              <a:rPr lang="de-DE" sz="5400" dirty="0"/>
              <a:t>Informatik</a:t>
            </a:r>
            <a:endParaRPr lang="en-AT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4F1FD-D36E-43DF-973B-B522B4F20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10728085" cy="1208141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Werkzeuge – Wer sie kennt ist klar im Vorteil</a:t>
            </a:r>
          </a:p>
          <a:p>
            <a:r>
              <a:rPr lang="de-DE" sz="6900" dirty="0"/>
              <a:t>5. September 2020</a:t>
            </a:r>
            <a:endParaRPr lang="de-DE" dirty="0"/>
          </a:p>
          <a:p>
            <a:endParaRPr lang="de-DE" dirty="0"/>
          </a:p>
          <a:p>
            <a:r>
              <a:rPr lang="de-DE" dirty="0"/>
              <a:t>Dipl.-Ing. Susanne Meerwald-Stadler</a:t>
            </a:r>
          </a:p>
          <a:p>
            <a:endParaRPr lang="de-DE" dirty="0"/>
          </a:p>
          <a:p>
            <a:endParaRPr lang="en-AT" dirty="0"/>
          </a:p>
        </p:txBody>
      </p:sp>
      <p:pic>
        <p:nvPicPr>
          <p:cNvPr id="8" name="Picture 7" descr="A picture containing computer, computer, clock&#10;&#10;Description automatically generated">
            <a:extLst>
              <a:ext uri="{FF2B5EF4-FFF2-40B4-BE49-F238E27FC236}">
                <a16:creationId xmlns:a16="http://schemas.microsoft.com/office/drawing/2014/main" id="{5D0B3F55-7115-491B-8573-5DCD16651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51" y="6107703"/>
            <a:ext cx="1947676" cy="466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FFF80-DB75-4987-97F6-ADE009642E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930" y="5547012"/>
            <a:ext cx="673552" cy="11213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E57DA9A-EE33-44FC-A890-851E6F85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1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5EA0-209F-4B80-AF52-678C4D88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Kenne dein System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92891-D4F4-48BD-B1FF-A0D1A073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Welches OS in welcher Version?</a:t>
            </a:r>
          </a:p>
          <a:p>
            <a:r>
              <a:rPr lang="de-DE" dirty="0"/>
              <a:t>RAM?</a:t>
            </a:r>
          </a:p>
          <a:p>
            <a:r>
              <a:rPr lang="de-DE" dirty="0"/>
              <a:t>Prozessor?</a:t>
            </a:r>
          </a:p>
          <a:p>
            <a:r>
              <a:rPr lang="de-DE" dirty="0"/>
              <a:t>Architektur?</a:t>
            </a:r>
          </a:p>
          <a:p>
            <a:endParaRPr lang="de-DE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BBC9B-1B71-4B51-B7DB-7DCE1646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137B9-6F3E-4485-9466-0E466897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12" y="2425454"/>
            <a:ext cx="6181280" cy="32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4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D571-3282-423A-BA73-750F4073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Shortcuts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DF03E-E173-408F-B647-42CF009BE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200" dirty="0">
                <a:hlinkClick r:id="rId2"/>
              </a:rPr>
              <a:t>https://www.heise.de/ct/artikel/Windows-Tastenkuerzel-103-Shortcuts-im-Ueberblick-3830174.html</a:t>
            </a:r>
            <a:endParaRPr lang="de-DE" sz="1200" dirty="0"/>
          </a:p>
          <a:p>
            <a:r>
              <a:rPr lang="de-DE" sz="1200" dirty="0">
                <a:hlinkClick r:id="rId3"/>
              </a:rPr>
              <a:t>https://www.maceinsteiger.de/mac-os-shortcuts/</a:t>
            </a:r>
            <a:endParaRPr lang="de-DE" sz="1200" dirty="0"/>
          </a:p>
          <a:p>
            <a:r>
              <a:rPr lang="de-DE" sz="1200" dirty="0">
                <a:hlinkClick r:id="rId4"/>
              </a:rPr>
              <a:t>https://linuxhint.com/100_keyboard_shortcuts_linux/</a:t>
            </a:r>
            <a:endParaRPr lang="en-AT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B31AD-0E06-4FD3-914F-47B22F65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B411-E809-4C33-B421-2B721005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Machine</a:t>
            </a:r>
            <a:r>
              <a:rPr lang="de-DE" dirty="0"/>
              <a:t> (VM)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887B-2BC7-4153-903C-E8A6EC3E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de-DE" dirty="0"/>
              <a:t>„Eine virtuelle Maschine ist ein effizientes, identisches und isoliertes Duplikat eines echten Prozessors. „ </a:t>
            </a:r>
          </a:p>
          <a:p>
            <a:pPr marL="0" indent="0" algn="r">
              <a:buNone/>
            </a:pPr>
            <a:r>
              <a:rPr lang="de-DE" sz="1600" dirty="0"/>
              <a:t>Gerald </a:t>
            </a:r>
            <a:r>
              <a:rPr lang="de-DE" sz="1600" dirty="0" err="1"/>
              <a:t>Popek</a:t>
            </a:r>
            <a:r>
              <a:rPr lang="de-DE" sz="1600" dirty="0"/>
              <a:t> 1972</a:t>
            </a:r>
          </a:p>
          <a:p>
            <a:pPr marL="0" indent="0" algn="r">
              <a:buNone/>
            </a:pPr>
            <a:endParaRPr lang="de-DE" sz="1600" dirty="0"/>
          </a:p>
          <a:p>
            <a:pPr marL="0" indent="0" algn="r">
              <a:buNone/>
            </a:pPr>
            <a:endParaRPr lang="de-DE" sz="1600" dirty="0"/>
          </a:p>
          <a:p>
            <a:pPr marL="0" indent="0" algn="r">
              <a:buNone/>
            </a:pPr>
            <a:r>
              <a:rPr lang="de-DE" sz="3200" b="1" dirty="0"/>
              <a:t>Nachbildung</a:t>
            </a:r>
            <a:r>
              <a:rPr lang="de-DE" sz="3200" dirty="0"/>
              <a:t> eines Rechnersystems</a:t>
            </a:r>
            <a:endParaRPr lang="en-A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1AD4-88A1-4F13-9EC7-348388B7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38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052D-18A1-470D-B5DF-C63757E9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VM (Windows, Mac, Linux)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E9969-AEE4-4F86-A606-4409519AF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prstClr val="black"/>
                </a:solidFill>
              </a:rPr>
              <a:t>VirtualBox</a:t>
            </a:r>
            <a:r>
              <a:rPr lang="en-US" sz="1800" b="0" i="0" u="none" strike="noStrike" dirty="0">
                <a:solidFill>
                  <a:prstClr val="black"/>
                </a:solidFill>
              </a:rPr>
              <a:t> (Windows/Mac/Linux, Free)</a:t>
            </a:r>
          </a:p>
          <a:p>
            <a:r>
              <a:rPr lang="de-DE" sz="1800" b="1" i="0" u="none" strike="noStrike" baseline="0" dirty="0">
                <a:solidFill>
                  <a:prstClr val="black"/>
                </a:solidFill>
              </a:rPr>
              <a:t>QEMU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(Linux, Free) </a:t>
            </a:r>
          </a:p>
          <a:p>
            <a:r>
              <a:rPr lang="en-US" sz="1800" b="1" i="0" u="none" strike="noStrike" baseline="0" dirty="0">
                <a:solidFill>
                  <a:prstClr val="black"/>
                </a:solidFill>
              </a:rPr>
              <a:t>Windows Virtual PC</a:t>
            </a:r>
            <a:r>
              <a:rPr lang="en-US" sz="1800" b="0" i="0" u="none" strike="noStrike" baseline="0" dirty="0">
                <a:solidFill>
                  <a:prstClr val="black"/>
                </a:solidFill>
              </a:rPr>
              <a:t> (Windows, Free)</a:t>
            </a:r>
          </a:p>
          <a:p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r>
              <a:rPr lang="en-US" sz="1800" b="1" i="0" u="none" strike="noStrike" baseline="0" dirty="0">
                <a:solidFill>
                  <a:prstClr val="black"/>
                </a:solidFill>
              </a:rPr>
              <a:t>Parallels</a:t>
            </a:r>
            <a:r>
              <a:rPr lang="en-US" sz="1800" b="0" i="0" u="none" strike="noStrike" baseline="0" dirty="0">
                <a:solidFill>
                  <a:prstClr val="black"/>
                </a:solidFill>
              </a:rPr>
              <a:t> (Windows/Mac/Linux, $80) </a:t>
            </a:r>
          </a:p>
          <a:p>
            <a:r>
              <a:rPr lang="en-US" sz="1800" b="1" i="0" u="none" strike="noStrike" baseline="0" dirty="0">
                <a:solidFill>
                  <a:prstClr val="black"/>
                </a:solidFill>
              </a:rPr>
              <a:t>VMware</a:t>
            </a:r>
            <a:r>
              <a:rPr lang="en-US" sz="1800" b="0" i="0" u="none" strike="noStrike" baseline="0" dirty="0">
                <a:solidFill>
                  <a:prstClr val="black"/>
                </a:solidFill>
              </a:rPr>
              <a:t> (Windows/Linux: Basic free, premium 190$ ) </a:t>
            </a: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CA8C-8819-4584-A3AF-70D7494A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2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A746-FE5A-4177-BD2F-34F34BF7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79DE-954E-4127-87DE-6ED94476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98D8-F966-4AD0-8B88-C272C2C5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709" y="6790459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5309C-C7DE-48A8-9103-C201B84C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DBAD5-5935-4E08-BBF3-621E2288590A}"/>
              </a:ext>
            </a:extLst>
          </p:cNvPr>
          <p:cNvSpPr txBox="1"/>
          <p:nvPr/>
        </p:nvSpPr>
        <p:spPr>
          <a:xfrm>
            <a:off x="400242" y="194613"/>
            <a:ext cx="10187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+mj-lt"/>
              </a:rPr>
              <a:t>Zeitplan Fr. 4. September 2020</a:t>
            </a:r>
            <a:endParaRPr lang="en-AT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C57853-42BA-4948-996E-E05BBC3A2D72}"/>
              </a:ext>
            </a:extLst>
          </p:cNvPr>
          <p:cNvSpPr/>
          <p:nvPr/>
        </p:nvSpPr>
        <p:spPr>
          <a:xfrm>
            <a:off x="923394" y="1396667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Intro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Welcome</a:t>
            </a:r>
          </a:p>
          <a:p>
            <a:pPr algn="ctr"/>
            <a:r>
              <a:rPr lang="de-DE" dirty="0"/>
              <a:t>Vorstellungsrunde</a:t>
            </a:r>
            <a:endParaRPr lang="en-A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D97C6-B33F-4349-B319-9E04A5A85F6B}"/>
              </a:ext>
            </a:extLst>
          </p:cNvPr>
          <p:cNvSpPr/>
          <p:nvPr/>
        </p:nvSpPr>
        <p:spPr>
          <a:xfrm>
            <a:off x="3838516" y="1396668"/>
            <a:ext cx="2743200" cy="22874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Präsentation</a:t>
            </a:r>
          </a:p>
          <a:p>
            <a:pPr algn="ctr"/>
            <a:endParaRPr lang="de-DE" dirty="0"/>
          </a:p>
          <a:p>
            <a:pPr algn="ctr"/>
            <a:r>
              <a:rPr lang="de-DE" dirty="0" err="1"/>
              <a:t>CamScan</a:t>
            </a:r>
            <a:endParaRPr lang="de-DE" dirty="0"/>
          </a:p>
          <a:p>
            <a:pPr algn="ctr"/>
            <a:r>
              <a:rPr lang="de-DE" dirty="0"/>
              <a:t>Gimp</a:t>
            </a:r>
          </a:p>
          <a:p>
            <a:pPr algn="ctr"/>
            <a:r>
              <a:rPr lang="de-DE" dirty="0" err="1"/>
              <a:t>Inkscape</a:t>
            </a:r>
            <a:endParaRPr lang="de-DE" dirty="0"/>
          </a:p>
          <a:p>
            <a:pPr algn="ctr"/>
            <a:r>
              <a:rPr lang="de-DE" dirty="0"/>
              <a:t>OBS</a:t>
            </a:r>
          </a:p>
          <a:p>
            <a:pPr algn="ctr"/>
            <a:r>
              <a:rPr lang="de-DE" dirty="0" err="1"/>
              <a:t>OpenShot</a:t>
            </a:r>
            <a:endParaRPr lang="de-DE" dirty="0"/>
          </a:p>
          <a:p>
            <a:pPr algn="ctr"/>
            <a:r>
              <a:rPr lang="de-DE" dirty="0"/>
              <a:t>VLC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F6116A-9656-4E46-BFDE-4148D2CE796C}"/>
              </a:ext>
            </a:extLst>
          </p:cNvPr>
          <p:cNvSpPr/>
          <p:nvPr/>
        </p:nvSpPr>
        <p:spPr>
          <a:xfrm>
            <a:off x="6700984" y="1396668"/>
            <a:ext cx="1145309" cy="22874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Pause</a:t>
            </a:r>
          </a:p>
          <a:p>
            <a:pPr algn="ctr"/>
            <a:r>
              <a:rPr lang="de-DE" dirty="0"/>
              <a:t>10 min</a:t>
            </a:r>
            <a:endParaRPr lang="en-A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B68FD-1816-42AA-9093-BB5082910FD8}"/>
              </a:ext>
            </a:extLst>
          </p:cNvPr>
          <p:cNvSpPr/>
          <p:nvPr/>
        </p:nvSpPr>
        <p:spPr>
          <a:xfrm>
            <a:off x="7960593" y="1396669"/>
            <a:ext cx="2743200" cy="22874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Präsentation</a:t>
            </a:r>
          </a:p>
          <a:p>
            <a:pPr algn="ctr"/>
            <a:endParaRPr lang="de-DE" dirty="0"/>
          </a:p>
          <a:p>
            <a:pPr algn="ctr"/>
            <a:r>
              <a:rPr lang="de-DE" dirty="0" err="1"/>
              <a:t>CamScan</a:t>
            </a:r>
            <a:endParaRPr lang="de-DE" dirty="0"/>
          </a:p>
          <a:p>
            <a:pPr algn="ctr"/>
            <a:r>
              <a:rPr lang="de-DE" dirty="0"/>
              <a:t>Gimp</a:t>
            </a:r>
          </a:p>
          <a:p>
            <a:pPr algn="ctr"/>
            <a:r>
              <a:rPr lang="de-DE" dirty="0" err="1"/>
              <a:t>Inkscape</a:t>
            </a:r>
            <a:endParaRPr lang="de-DE" dirty="0"/>
          </a:p>
          <a:p>
            <a:pPr algn="ctr"/>
            <a:r>
              <a:rPr lang="de-DE" dirty="0"/>
              <a:t>OBS</a:t>
            </a:r>
          </a:p>
          <a:p>
            <a:pPr algn="ctr"/>
            <a:r>
              <a:rPr lang="de-DE" dirty="0" err="1"/>
              <a:t>OpenShot</a:t>
            </a:r>
            <a:endParaRPr lang="de-DE" dirty="0"/>
          </a:p>
          <a:p>
            <a:pPr algn="ctr"/>
            <a:r>
              <a:rPr lang="de-DE" dirty="0"/>
              <a:t>VLC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69BD89-9DAB-4755-8DF7-186DCA8ED0D8}"/>
              </a:ext>
            </a:extLst>
          </p:cNvPr>
          <p:cNvSpPr/>
          <p:nvPr/>
        </p:nvSpPr>
        <p:spPr>
          <a:xfrm>
            <a:off x="877210" y="4399056"/>
            <a:ext cx="19050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DIY</a:t>
            </a:r>
            <a:endParaRPr lang="en-AT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B74B3-02CD-4800-B5C4-9FA1E99CA00F}"/>
              </a:ext>
            </a:extLst>
          </p:cNvPr>
          <p:cNvSpPr/>
          <p:nvPr/>
        </p:nvSpPr>
        <p:spPr>
          <a:xfrm>
            <a:off x="2901372" y="4399055"/>
            <a:ext cx="1145309" cy="22874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Pause</a:t>
            </a:r>
          </a:p>
          <a:p>
            <a:pPr algn="ctr"/>
            <a:r>
              <a:rPr lang="de-DE" dirty="0"/>
              <a:t>10 min</a:t>
            </a:r>
            <a:endParaRPr lang="en-A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3EB980-BA95-4513-9205-A63508E83CA5}"/>
              </a:ext>
            </a:extLst>
          </p:cNvPr>
          <p:cNvSpPr/>
          <p:nvPr/>
        </p:nvSpPr>
        <p:spPr>
          <a:xfrm>
            <a:off x="4165843" y="4418667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Miniprojekte</a:t>
            </a:r>
            <a:endParaRPr lang="en-A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8E25A6-9E09-45EC-AEE7-4774539A17C2}"/>
              </a:ext>
            </a:extLst>
          </p:cNvPr>
          <p:cNvSpPr/>
          <p:nvPr/>
        </p:nvSpPr>
        <p:spPr>
          <a:xfrm>
            <a:off x="7028205" y="4399055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VM Installation</a:t>
            </a:r>
            <a:endParaRPr lang="en-AT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F1B09A-F8E7-47B5-A3F8-AEB99888E929}"/>
              </a:ext>
            </a:extLst>
          </p:cNvPr>
          <p:cNvCxnSpPr/>
          <p:nvPr/>
        </p:nvCxnSpPr>
        <p:spPr>
          <a:xfrm>
            <a:off x="923394" y="4001294"/>
            <a:ext cx="9780399" cy="1001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46C78BD-9A48-4BA5-A529-8FC40B5D322B}"/>
              </a:ext>
            </a:extLst>
          </p:cNvPr>
          <p:cNvSpPr/>
          <p:nvPr/>
        </p:nvSpPr>
        <p:spPr>
          <a:xfrm>
            <a:off x="4641031" y="3885511"/>
            <a:ext cx="2743200" cy="312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Mittag 12:15-14:00</a:t>
            </a:r>
            <a:endParaRPr lang="en-A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50098D-0A91-4392-B1B6-D7315067E891}"/>
              </a:ext>
            </a:extLst>
          </p:cNvPr>
          <p:cNvSpPr txBox="1"/>
          <p:nvPr/>
        </p:nvSpPr>
        <p:spPr>
          <a:xfrm>
            <a:off x="402095" y="1803070"/>
            <a:ext cx="461665" cy="13234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9:00 - 12:15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FC88F1-A7B8-463D-BDBE-3350C8606CB2}"/>
              </a:ext>
            </a:extLst>
          </p:cNvPr>
          <p:cNvSpPr txBox="1"/>
          <p:nvPr/>
        </p:nvSpPr>
        <p:spPr>
          <a:xfrm>
            <a:off x="454678" y="4874076"/>
            <a:ext cx="461665" cy="14516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14:00 - 16:30</a:t>
            </a:r>
            <a:endParaRPr lang="en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60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2796-D3BA-4E0D-85A7-D36B5FD9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VM (Windows, Mac, Linux)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4CDA8-C35C-49B2-BEC0-8BA07B33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indent="0">
              <a:buNone/>
            </a:pPr>
            <a:r>
              <a:rPr lang="de-DE" sz="1800" b="0" i="0" u="none" strike="noStrike" dirty="0">
                <a:solidFill>
                  <a:prstClr val="black"/>
                </a:solidFill>
              </a:rPr>
              <a:t>Vorteile: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Mehrere Betriebssysteme gleichzeitig</a:t>
            </a:r>
            <a:endParaRPr lang="de-DE" sz="18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Günstiger und vereinfachter Betrieb</a:t>
            </a:r>
            <a:endParaRPr lang="de-DE" sz="1800" b="0" i="0" u="none" strike="noStrike" baseline="0" dirty="0">
              <a:solidFill>
                <a:prstClr val="black"/>
              </a:solidFill>
            </a:endParaRPr>
          </a:p>
          <a:p>
            <a:pPr lvl="1"/>
            <a:r>
              <a:rPr lang="de-DE" sz="1400" b="0" i="0" u="none" strike="noStrike" baseline="0" dirty="0">
                <a:solidFill>
                  <a:prstClr val="black"/>
                </a:solidFill>
              </a:rPr>
              <a:t>Virtualisierung für Rechenzentren: Der Betrieb einer sehr leistungsfähigen Plattform ist in der Regel wirtschaftlicher als der Betrieb vieler kleinerer Plattformen mit der gleichen Leistung.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Virtuelle Maschine kann eine Befehlssatzarchitektur unterstützen die von der physischen Maschine abweicht.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D.h. es können Betriebssysteme ausgeführt werden die auf der realen HW gar nicht lauffähig wäre. </a:t>
            </a:r>
          </a:p>
          <a:p>
            <a:pPr marL="0" marR="0" indent="0">
              <a:buNone/>
            </a:pPr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L="0" marR="0" indent="0">
              <a:buNone/>
            </a:pPr>
            <a:r>
              <a:rPr lang="de-DE" sz="1800" b="0" i="0" u="none" strike="noStrike" baseline="0" dirty="0">
                <a:solidFill>
                  <a:prstClr val="black"/>
                </a:solidFill>
              </a:rPr>
              <a:t>Nachteile: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Effizienzverlust: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VM weniger effizient als reale Maschine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Gegenseitige Beeinflussung gleichzeitig betriebener virtueller Maschinen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(Lastspitzen bei mehreren VMs)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Neuartige Herausforderung bzgl. Sicherheit und Datenschutz: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Betriebssystemebene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Neuartige Herausforderung hinsichtlich der Lizenzierung von BS</a:t>
            </a:r>
            <a:endParaRPr lang="de-DE" sz="1800" b="0" i="0" u="none" strike="noStrike" baseline="0" dirty="0">
              <a:solidFill>
                <a:prstClr val="black"/>
              </a:solidFill>
            </a:endParaRPr>
          </a:p>
          <a:p>
            <a:pPr lvl="1"/>
            <a:r>
              <a:rPr lang="de-DE" sz="1400" b="0" i="0" u="none" strike="noStrike" baseline="0" dirty="0">
                <a:solidFill>
                  <a:prstClr val="black"/>
                </a:solidFill>
              </a:rPr>
              <a:t>Apple untersagt Virtualisierung ihrer Betriebssysteme</a:t>
            </a:r>
          </a:p>
          <a:p>
            <a:pPr lvl="1"/>
            <a:r>
              <a:rPr lang="de-DE" sz="1400" b="0" i="0" u="none" strike="noStrike" baseline="0" dirty="0">
                <a:solidFill>
                  <a:prstClr val="black"/>
                </a:solidFill>
              </a:rPr>
              <a:t>Früher Lizensierung eines BS an jeweiligen physischen Rechner mit seinen Eigenschaften (z.B.: Prozessoren, Speichergröße), dies fällt durch Virtualisierung weg.</a:t>
            </a: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7928A-5488-48EB-8290-619E633B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6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33D9-02CD-4ED0-8A8B-26B79194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0705-01EA-4997-8D89-5CFCBD1FB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buNone/>
            </a:pPr>
            <a:r>
              <a:rPr lang="de-DE" sz="3200" b="0" i="0" u="none" strike="noStrike" dirty="0">
                <a:solidFill>
                  <a:prstClr val="black"/>
                </a:solidFill>
              </a:rPr>
              <a:t>Was spricht vermeintlich gegen Linux? [1]</a:t>
            </a:r>
            <a:endParaRPr lang="de-DE" sz="3200" dirty="0">
              <a:solidFill>
                <a:prstClr val="black"/>
              </a:solidFill>
            </a:endParaRPr>
          </a:p>
          <a:p>
            <a:pPr marL="457200" marR="0" indent="-457200">
              <a:buFont typeface="+mj-lt"/>
              <a:buAutoNum type="arabicPeriod"/>
            </a:pPr>
            <a:r>
              <a:rPr lang="de-DE" sz="2400" b="0" i="0" u="none" strike="noStrike" baseline="0" dirty="0">
                <a:solidFill>
                  <a:prstClr val="black"/>
                </a:solidFill>
              </a:rPr>
              <a:t>Das Lieblingsprogramm läuft nicht unter Linux ( z.B.: Photoshop, Spiele)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L="514350" marR="0" indent="-514350">
              <a:buFont typeface="+mj-lt"/>
              <a:buAutoNum type="arabicPeriod"/>
            </a:pPr>
            <a:r>
              <a:rPr lang="de-DE" sz="2600" b="0" i="0" u="none" strike="noStrike" baseline="0" dirty="0">
                <a:solidFill>
                  <a:prstClr val="black"/>
                </a:solidFill>
              </a:rPr>
              <a:t>Die Hardware zickt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L="514350" marR="0" indent="-514350">
              <a:buFont typeface="+mj-lt"/>
              <a:buAutoNum type="arabicPeriod"/>
            </a:pPr>
            <a:r>
              <a:rPr lang="de-DE" sz="2600" b="0" i="0" u="none" strike="noStrike" baseline="0" dirty="0">
                <a:solidFill>
                  <a:prstClr val="black"/>
                </a:solidFill>
              </a:rPr>
              <a:t>Keine Kommandozeilen-Befehle bitte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L="514350" marR="0" indent="-514350">
              <a:buFont typeface="+mj-lt"/>
              <a:buAutoNum type="arabicPeriod"/>
            </a:pPr>
            <a:r>
              <a:rPr lang="de-DE" sz="2600" b="0" i="0" u="none" strike="noStrike" baseline="0" dirty="0">
                <a:solidFill>
                  <a:prstClr val="black"/>
                </a:solidFill>
              </a:rPr>
              <a:t>Unter Windows funktioniert das aber anders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L="514350" marR="0" indent="-514350">
              <a:buFont typeface="+mj-lt"/>
              <a:buAutoNum type="arabicPeriod"/>
            </a:pPr>
            <a:r>
              <a:rPr lang="de-DE" sz="2600" b="0" i="0" u="none" strike="noStrike" baseline="0" dirty="0">
                <a:solidFill>
                  <a:prstClr val="black"/>
                </a:solidFill>
              </a:rPr>
              <a:t>Die Installation ging völlig schief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R="0"/>
            <a:endParaRPr lang="en-AT" sz="32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200" b="0" i="0" u="none" strike="noStrike" baseline="0" dirty="0">
                <a:solidFill>
                  <a:prstClr val="black"/>
                </a:solidFill>
              </a:rPr>
              <a:t>[1] </a:t>
            </a:r>
            <a:r>
              <a:rPr lang="de-DE" sz="1200" b="0" i="0" u="none" strike="noStrike" baseline="0" dirty="0">
                <a:solidFill>
                  <a:prstClr val="black"/>
                </a:solidFill>
                <a:hlinkClick r:id="rId2"/>
              </a:rPr>
              <a:t>https://www.pcwelt.de/ratgeber/Windows-Umstieg-Fuenf-Gruende-gegen-Linux-168311.html</a:t>
            </a:r>
            <a:endParaRPr lang="de-DE" sz="1200" b="0" i="0" u="none" strike="noStrike" baseline="0" dirty="0">
              <a:solidFill>
                <a:prstClr val="black"/>
              </a:solidFill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6C103-F68B-42D0-90F9-2716C2B6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97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68AE-AEAB-4AD3-8D85-AB7F049E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C392B-2784-48CA-BA2D-8C1C4A6C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/>
            <a:r>
              <a:rPr lang="de-DE" sz="1800" b="0" i="0" u="none" strike="noStrike" dirty="0">
                <a:solidFill>
                  <a:prstClr val="black"/>
                </a:solidFill>
              </a:rPr>
              <a:t>Begrifflichkeiten: </a:t>
            </a:r>
            <a:r>
              <a:rPr lang="de-DE" sz="1800" b="1" i="0" u="none" strike="noStrike" dirty="0">
                <a:solidFill>
                  <a:prstClr val="black"/>
                </a:solidFill>
              </a:rPr>
              <a:t>Betriebssystem, Linux-Kernel, Desktop Environment, Distribution, Linus Torvalds, Tux</a:t>
            </a:r>
            <a:endParaRPr lang="de-DE" sz="1800" b="0" i="0" u="none" strike="noStrike" dirty="0">
              <a:solidFill>
                <a:prstClr val="black"/>
              </a:solidFill>
            </a:endParaRP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800" b="1" i="0" u="none" strike="noStrike" dirty="0">
                <a:solidFill>
                  <a:prstClr val="black"/>
                </a:solidFill>
              </a:rPr>
              <a:t>Open Source: </a:t>
            </a:r>
            <a:r>
              <a:rPr lang="de-DE" sz="1800" b="1" i="0" u="none" strike="noStrike" baseline="0" dirty="0">
                <a:solidFill>
                  <a:prstClr val="black"/>
                </a:solidFill>
              </a:rPr>
              <a:t>Es entwickeln Unternehmen, Non-Profit-Organisationen und viele Freiwillige</a:t>
            </a:r>
            <a:endParaRPr lang="de-DE" sz="1800" b="0" i="0" u="none" strike="noStrike" baseline="0" dirty="0">
              <a:solidFill>
                <a:prstClr val="black"/>
              </a:solidFill>
            </a:endParaRP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L="0" marR="0" indent="0">
              <a:buNone/>
            </a:pPr>
            <a:r>
              <a:rPr lang="de-DE" sz="1800" b="0" i="0" u="none" strike="noStrike" baseline="0" dirty="0">
                <a:solidFill>
                  <a:prstClr val="black"/>
                </a:solidFill>
              </a:rPr>
              <a:t>Links:</a:t>
            </a:r>
          </a:p>
          <a:p>
            <a:pPr marR="0"/>
            <a:r>
              <a:rPr lang="de-DE" sz="1200" b="0" i="0" u="none" strike="noStrike" baseline="0" dirty="0">
                <a:solidFill>
                  <a:prstClr val="black"/>
                </a:solidFill>
                <a:hlinkClick r:id="rId2"/>
              </a:rPr>
              <a:t>https://www.pcwelt.de/ratgeber/Die_10_wichtigsten_Linux-Befehle_fuer_Einsteiger-Kommandozeile_alias_Terminal-8858519.html</a:t>
            </a:r>
            <a:endParaRPr lang="de-DE" sz="12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200" b="1" i="0" u="none" strike="noStrike" baseline="0" dirty="0">
                <a:solidFill>
                  <a:prstClr val="black"/>
                </a:solidFill>
                <a:hlinkClick r:id="rId3"/>
              </a:rPr>
              <a:t>https://de.wikipedia.org/wiki/Linux</a:t>
            </a:r>
            <a:endParaRPr lang="de-DE" sz="1200" b="0" i="0" u="none" strike="noStrike" baseline="0" dirty="0">
              <a:solidFill>
                <a:prstClr val="black"/>
              </a:solidFill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5F3E-28A0-4BED-8F5C-E0F137A5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9BE2D-CD64-4DAB-9F1A-B43CC5B966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4892267"/>
            <a:ext cx="2123894" cy="18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72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7F9-7B09-4462-98F8-DE2BBF9E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D51D7-759E-4CD2-BDA9-FBA261FC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AE6C-E673-4C3D-A0AC-167C2745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32" y="1358059"/>
            <a:ext cx="7642363" cy="47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85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1267-25F8-4017-9E30-9BCFF3C7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Ubuntu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5580-8D97-439D-9F5F-41DB9E7DC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| Betriebssystem | Linux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C198C-FB2C-48A5-ACFB-27567E568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DCA7F-CDBD-4BE3-BC22-E507C6E5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2856084"/>
            <a:ext cx="8659433" cy="24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7EE02-86CF-4214-92C2-4E9D2521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23" y="5056981"/>
            <a:ext cx="6572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31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94E2-F27E-4AA0-8FCA-51AE55B2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Ubuntu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A733D-8D02-401F-A6B0-583B31E9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buNone/>
            </a:pPr>
            <a:r>
              <a:rPr lang="de-DE" sz="1800" b="0" i="0" u="none" strike="noStrike" dirty="0">
                <a:solidFill>
                  <a:prstClr val="black"/>
                </a:solidFill>
              </a:rPr>
              <a:t>Aktuell </a:t>
            </a:r>
            <a:r>
              <a:rPr lang="de-DE" sz="1800" b="1" dirty="0">
                <a:solidFill>
                  <a:prstClr val="black"/>
                </a:solidFill>
              </a:rPr>
              <a:t>20</a:t>
            </a:r>
            <a:r>
              <a:rPr lang="de-DE" sz="1800" b="1" i="0" u="none" strike="noStrike" dirty="0">
                <a:solidFill>
                  <a:prstClr val="black"/>
                </a:solidFill>
              </a:rPr>
              <a:t>.04.1</a:t>
            </a:r>
            <a:r>
              <a:rPr lang="de-DE" sz="1800" b="0" i="0" u="none" strike="noStrike" dirty="0">
                <a:solidFill>
                  <a:prstClr val="black"/>
                </a:solidFill>
              </a:rPr>
              <a:t> LTS (</a:t>
            </a:r>
            <a:r>
              <a:rPr lang="de-DE" sz="1800" b="0" i="0" u="none" strike="noStrike" dirty="0" err="1">
                <a:solidFill>
                  <a:prstClr val="black"/>
                </a:solidFill>
              </a:rPr>
              <a:t>updated</a:t>
            </a:r>
            <a:r>
              <a:rPr lang="de-DE" sz="1800" b="0" i="0" u="none" strike="noStrike" dirty="0">
                <a:solidFill>
                  <a:prstClr val="black"/>
                </a:solidFill>
              </a:rPr>
              <a:t> 3. Sept. 2020)</a:t>
            </a:r>
          </a:p>
          <a:p>
            <a:pPr marR="0"/>
            <a:r>
              <a:rPr lang="de-DE" sz="1800" b="0" i="0" u="none" strike="noStrike" baseline="0" dirty="0">
                <a:solidFill>
                  <a:prstClr val="black"/>
                </a:solidFill>
              </a:rPr>
              <a:t>Betriebssystem Updates Ubuntu:  alle 6 Monate (Standard), Betriebssystem Update Ubuntu</a:t>
            </a:r>
            <a:r>
              <a:rPr lang="de-DE" sz="1800" b="1" i="0" u="none" strike="noStrike" baseline="0" dirty="0">
                <a:solidFill>
                  <a:prstClr val="black"/>
                </a:solidFill>
              </a:rPr>
              <a:t> LTS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: alle 2 Jahre</a:t>
            </a:r>
          </a:p>
          <a:p>
            <a:pPr marR="0"/>
            <a:r>
              <a:rPr lang="en-US" sz="1800" b="0" i="0" u="none" strike="noStrike" baseline="0" dirty="0">
                <a:solidFill>
                  <a:prstClr val="black"/>
                </a:solidFill>
              </a:rPr>
              <a:t>LTS → Long-Term-Support: Support und Maintenance bis 5 Jahre </a:t>
            </a:r>
          </a:p>
          <a:p>
            <a:pPr marR="0"/>
            <a:r>
              <a:rPr lang="de-DE" sz="1800" b="0" i="0" u="none" strike="noStrike" baseline="0" dirty="0">
                <a:solidFill>
                  <a:prstClr val="black"/>
                </a:solidFill>
              </a:rPr>
              <a:t>Unterschiedliche Desktop Environments</a:t>
            </a: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L="0" marR="0" indent="0">
              <a:buNone/>
            </a:pPr>
            <a:r>
              <a:rPr lang="de-DE" sz="1800" b="0" i="0" u="none" strike="noStrike" baseline="0" dirty="0">
                <a:solidFill>
                  <a:prstClr val="black"/>
                </a:solidFill>
              </a:rPr>
              <a:t>Informative Links</a:t>
            </a:r>
          </a:p>
          <a:p>
            <a:pPr marR="0"/>
            <a:r>
              <a:rPr lang="de-DE" sz="1300" b="0" i="0" u="none" strike="noStrike" baseline="0" dirty="0">
                <a:solidFill>
                  <a:prstClr val="black"/>
                </a:solidFill>
                <a:hlinkClick r:id="rId2"/>
              </a:rPr>
              <a:t>https://games4linux.de/der-grosse-linux-distribution-report-die-10-beliebtesten-distributionen-2016/</a:t>
            </a:r>
            <a:endParaRPr lang="de-DE" sz="13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300" b="0" i="0" u="none" strike="noStrike" baseline="0" dirty="0">
                <a:solidFill>
                  <a:prstClr val="black"/>
                </a:solidFill>
                <a:hlinkClick r:id="rId3"/>
              </a:rPr>
              <a:t>https://linuxconfig.org/8-best-ubuntu-desktop-environments-18-04-bionic-beaver-linux</a:t>
            </a:r>
            <a:endParaRPr lang="de-DE" sz="13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300" b="0" i="0" u="none" strike="noStrike" baseline="0" dirty="0">
                <a:solidFill>
                  <a:prstClr val="black"/>
                </a:solidFill>
                <a:hlinkClick r:id="rId4"/>
              </a:rPr>
              <a:t>https://www.heise.de/download/blog/Ubuntu-fuer-Einsteiger-Download-und-Installation-3641146</a:t>
            </a:r>
            <a:endParaRPr lang="de-DE" sz="13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300" b="0" i="0" u="none" strike="noStrike" baseline="0" dirty="0">
                <a:solidFill>
                  <a:prstClr val="black"/>
                </a:solidFill>
                <a:hlinkClick r:id="rId5"/>
              </a:rPr>
              <a:t>https://www.derstandard.de/story/2000071551541/linux-lockt-zum-umstieg-es-muss-nicht-immer-windows-sein</a:t>
            </a:r>
            <a:endParaRPr lang="de-DE" sz="1300" b="0" i="0" u="none" strike="noStrike" baseline="0" dirty="0">
              <a:solidFill>
                <a:prstClr val="black"/>
              </a:solidFill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402CB-5B4B-448F-9A77-DDCEE32D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70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606A-CF15-4470-A0D8-6FBBFAB7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Ubuntu VLC &amp; Libre Office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F42D2-5FDD-430F-A5EF-5FB57BAF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A picture containing orange, bottle, table, lamp&#10;&#10;Description automatically generated">
            <a:extLst>
              <a:ext uri="{FF2B5EF4-FFF2-40B4-BE49-F238E27FC236}">
                <a16:creationId xmlns:a16="http://schemas.microsoft.com/office/drawing/2014/main" id="{ACCB278F-4E20-4BE5-9555-9B4AF16D0E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68304" y="2971844"/>
            <a:ext cx="1513582" cy="1713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97392-8692-4DF1-8DF9-689EBE04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736" y="2971844"/>
            <a:ext cx="1386337" cy="180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997A-CF7E-4E2B-BBAB-497BFCE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Latex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1309-6988-4BA1-B69C-FDD26276F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Overleaf</a:t>
            </a:r>
            <a:r>
              <a:rPr lang="de-DE" dirty="0"/>
              <a:t> (kollaborativ), Ubuntu Editor </a:t>
            </a:r>
            <a:r>
              <a:rPr lang="de-DE" dirty="0" err="1"/>
              <a:t>Kile</a:t>
            </a:r>
            <a:r>
              <a:rPr lang="de-DE" dirty="0"/>
              <a:t>, </a:t>
            </a:r>
          </a:p>
          <a:p>
            <a:r>
              <a:rPr lang="de-DE" dirty="0">
                <a:hlinkClick r:id="rId2"/>
              </a:rPr>
              <a:t>Latex Table Generator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8AABF-5B83-4E5B-9148-6323666F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D969E-630F-4FA5-9C89-A4063F924D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4254" y="2894988"/>
            <a:ext cx="8518916" cy="39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55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374C-910F-43AD-ACA5-734CF519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 </a:t>
            </a:r>
            <a:r>
              <a:rPr lang="de-DE" dirty="0" err="1"/>
              <a:t>Git</a:t>
            </a:r>
            <a:r>
              <a:rPr lang="de-DE" dirty="0"/>
              <a:t>/GitHub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842E3-B2CD-4AC9-9B0F-430C18F36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057E8-E094-4E19-96A5-BF8DA74F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0517F-CC5C-4916-B59F-FC3EE105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7" y="1485414"/>
            <a:ext cx="8823649" cy="41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4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1F38-5C84-4AA7-851F-8AB50D7C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 err="1"/>
              <a:t>Git</a:t>
            </a:r>
            <a:r>
              <a:rPr lang="de-DE" dirty="0"/>
              <a:t> einfacher Workflow</a:t>
            </a:r>
            <a:endParaRPr lang="en-AT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E5C180-6BD7-449F-B958-7B25E9E5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36" y="1123132"/>
            <a:ext cx="8108642" cy="573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CCFFFEBE-B299-422F-9EFE-A8810E0B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2284643"/>
            <a:ext cx="285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CF8B8-CF08-4BCD-82CE-946E42D3E4F8}"/>
              </a:ext>
            </a:extLst>
          </p:cNvPr>
          <p:cNvSpPr txBox="1"/>
          <p:nvPr/>
        </p:nvSpPr>
        <p:spPr>
          <a:xfrm>
            <a:off x="8720738" y="322161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altLang="en-AT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</a:t>
            </a:r>
            <a:r>
              <a:rPr lang="en-AT" altLang="en-AT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en-AT" altLang="en-AT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Repositories</a:t>
            </a:r>
            <a:endParaRPr lang="en-AT" altLang="en-AT" sz="1000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77891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A746-FE5A-4177-BD2F-34F34BF7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79DE-954E-4127-87DE-6ED94476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98D8-F966-4AD0-8B88-C272C2C5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709" y="6790459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5309C-C7DE-48A8-9103-C201B84C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DBAD5-5935-4E08-BBF3-621E2288590A}"/>
              </a:ext>
            </a:extLst>
          </p:cNvPr>
          <p:cNvSpPr txBox="1"/>
          <p:nvPr/>
        </p:nvSpPr>
        <p:spPr>
          <a:xfrm>
            <a:off x="400242" y="194613"/>
            <a:ext cx="10495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+mj-lt"/>
              </a:rPr>
              <a:t>Zeitplan SA. 5. September 2020</a:t>
            </a:r>
            <a:endParaRPr lang="en-AT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C57853-42BA-4948-996E-E05BBC3A2D72}"/>
              </a:ext>
            </a:extLst>
          </p:cNvPr>
          <p:cNvSpPr/>
          <p:nvPr/>
        </p:nvSpPr>
        <p:spPr>
          <a:xfrm>
            <a:off x="923394" y="1396667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VM &amp; Ubuntu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Infos</a:t>
            </a:r>
          </a:p>
          <a:p>
            <a:pPr algn="ctr"/>
            <a:r>
              <a:rPr lang="de-DE" dirty="0"/>
              <a:t>Einstellungen</a:t>
            </a:r>
            <a:endParaRPr lang="en-A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D97C6-B33F-4349-B319-9E04A5A85F6B}"/>
              </a:ext>
            </a:extLst>
          </p:cNvPr>
          <p:cNvSpPr/>
          <p:nvPr/>
        </p:nvSpPr>
        <p:spPr>
          <a:xfrm>
            <a:off x="3838516" y="1396668"/>
            <a:ext cx="2743200" cy="22874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</a:t>
            </a:r>
          </a:p>
          <a:p>
            <a:pPr algn="ctr"/>
            <a:r>
              <a:rPr lang="de-DE" dirty="0"/>
              <a:t>Kollaboratives Arbeiten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Einführung</a:t>
            </a:r>
          </a:p>
          <a:p>
            <a:pPr algn="ctr"/>
            <a:r>
              <a:rPr lang="de-DE" dirty="0" err="1"/>
              <a:t>Git</a:t>
            </a:r>
            <a:endParaRPr lang="en-A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F6116A-9656-4E46-BFDE-4148D2CE796C}"/>
              </a:ext>
            </a:extLst>
          </p:cNvPr>
          <p:cNvSpPr/>
          <p:nvPr/>
        </p:nvSpPr>
        <p:spPr>
          <a:xfrm>
            <a:off x="6700984" y="1396668"/>
            <a:ext cx="1145309" cy="22874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Pause</a:t>
            </a:r>
          </a:p>
          <a:p>
            <a:pPr algn="ctr"/>
            <a:r>
              <a:rPr lang="de-DE" dirty="0"/>
              <a:t>10 min</a:t>
            </a:r>
            <a:endParaRPr lang="en-A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B68FD-1816-42AA-9093-BB5082910FD8}"/>
              </a:ext>
            </a:extLst>
          </p:cNvPr>
          <p:cNvSpPr/>
          <p:nvPr/>
        </p:nvSpPr>
        <p:spPr>
          <a:xfrm>
            <a:off x="7960593" y="1396669"/>
            <a:ext cx="2743200" cy="22874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Effizienz</a:t>
            </a:r>
          </a:p>
          <a:p>
            <a:pPr algn="ctr"/>
            <a:endParaRPr lang="de-DE" dirty="0"/>
          </a:p>
          <a:p>
            <a:pPr algn="ctr"/>
            <a:r>
              <a:rPr lang="de-DE" dirty="0" err="1"/>
              <a:t>Pdfjam</a:t>
            </a:r>
            <a:endParaRPr lang="de-DE" dirty="0"/>
          </a:p>
          <a:p>
            <a:pPr algn="ctr"/>
            <a:r>
              <a:rPr lang="de-DE" dirty="0" err="1"/>
              <a:t>Melddiff</a:t>
            </a:r>
            <a:endParaRPr lang="de-DE" dirty="0"/>
          </a:p>
          <a:p>
            <a:pPr algn="ctr"/>
            <a:r>
              <a:rPr lang="de-DE" dirty="0"/>
              <a:t>VLC Player</a:t>
            </a:r>
            <a:endParaRPr lang="en-A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69BD89-9DAB-4755-8DF7-186DCA8ED0D8}"/>
              </a:ext>
            </a:extLst>
          </p:cNvPr>
          <p:cNvSpPr/>
          <p:nvPr/>
        </p:nvSpPr>
        <p:spPr>
          <a:xfrm>
            <a:off x="877210" y="4399056"/>
            <a:ext cx="19050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DIY</a:t>
            </a:r>
            <a:endParaRPr lang="en-AT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B74B3-02CD-4800-B5C4-9FA1E99CA00F}"/>
              </a:ext>
            </a:extLst>
          </p:cNvPr>
          <p:cNvSpPr/>
          <p:nvPr/>
        </p:nvSpPr>
        <p:spPr>
          <a:xfrm>
            <a:off x="2901372" y="4399055"/>
            <a:ext cx="1145309" cy="22874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Pause</a:t>
            </a:r>
          </a:p>
          <a:p>
            <a:pPr algn="ctr"/>
            <a:r>
              <a:rPr lang="de-DE" dirty="0"/>
              <a:t>10 min</a:t>
            </a:r>
            <a:endParaRPr lang="en-A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3EB980-BA95-4513-9205-A63508E83CA5}"/>
              </a:ext>
            </a:extLst>
          </p:cNvPr>
          <p:cNvSpPr/>
          <p:nvPr/>
        </p:nvSpPr>
        <p:spPr>
          <a:xfrm>
            <a:off x="4165843" y="4399054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Miniprojekte</a:t>
            </a:r>
            <a:endParaRPr lang="en-A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8E25A6-9E09-45EC-AEE7-4774539A17C2}"/>
              </a:ext>
            </a:extLst>
          </p:cNvPr>
          <p:cNvSpPr/>
          <p:nvPr/>
        </p:nvSpPr>
        <p:spPr>
          <a:xfrm>
            <a:off x="7028205" y="4399053"/>
            <a:ext cx="2024182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</a:t>
            </a:r>
            <a:r>
              <a:rPr lang="de-DE" dirty="0" err="1"/>
              <a:t>Ausklag</a:t>
            </a:r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Erfahrungs- </a:t>
            </a:r>
            <a:r>
              <a:rPr lang="de-DE" dirty="0" err="1"/>
              <a:t>austausch</a:t>
            </a:r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Feedback Fragebogen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F1B09A-F8E7-47B5-A3F8-AEB99888E929}"/>
              </a:ext>
            </a:extLst>
          </p:cNvPr>
          <p:cNvCxnSpPr/>
          <p:nvPr/>
        </p:nvCxnSpPr>
        <p:spPr>
          <a:xfrm>
            <a:off x="923394" y="4001294"/>
            <a:ext cx="9780399" cy="1001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46C78BD-9A48-4BA5-A529-8FC40B5D322B}"/>
              </a:ext>
            </a:extLst>
          </p:cNvPr>
          <p:cNvSpPr/>
          <p:nvPr/>
        </p:nvSpPr>
        <p:spPr>
          <a:xfrm>
            <a:off x="4641031" y="3885511"/>
            <a:ext cx="2743200" cy="312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Mittag 12:15-14:00</a:t>
            </a:r>
            <a:endParaRPr lang="en-A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50098D-0A91-4392-B1B6-D7315067E891}"/>
              </a:ext>
            </a:extLst>
          </p:cNvPr>
          <p:cNvSpPr txBox="1"/>
          <p:nvPr/>
        </p:nvSpPr>
        <p:spPr>
          <a:xfrm>
            <a:off x="402095" y="1803070"/>
            <a:ext cx="461665" cy="13234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9:00 - 12:15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FC88F1-A7B8-463D-BDBE-3350C8606CB2}"/>
              </a:ext>
            </a:extLst>
          </p:cNvPr>
          <p:cNvSpPr txBox="1"/>
          <p:nvPr/>
        </p:nvSpPr>
        <p:spPr>
          <a:xfrm>
            <a:off x="454678" y="4874076"/>
            <a:ext cx="461665" cy="14516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14:00 - 16:30</a:t>
            </a:r>
            <a:endParaRPr lang="en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19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0E11-2A46-4E63-AB59-89C52D3A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Meld</a:t>
            </a:r>
            <a:r>
              <a:rPr lang="de-DE" dirty="0"/>
              <a:t> Ubuntu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F94B-0C61-42F0-B334-C2E9EDCF3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i="0" u="none" strike="noStrike" dirty="0">
                <a:solidFill>
                  <a:prstClr val="black"/>
                </a:solidFill>
                <a:latin typeface="Lato Light"/>
              </a:rPr>
              <a:t>Vergleich Text /ASCII | Verzeichnisse</a:t>
            </a:r>
            <a:endParaRPr lang="de-DE" sz="1800" b="0" i="0" u="none" strike="noStrike" dirty="0">
              <a:solidFill>
                <a:prstClr val="black"/>
              </a:solidFill>
              <a:latin typeface="FreeSans"/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E968C-47B4-49B3-9243-66B6B7B9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E9B38-7058-40E1-BDB2-514457DF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72" y="1818471"/>
            <a:ext cx="5957055" cy="46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2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9DE03-DDF4-46A5-B1C7-2038BED6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A6A22-D109-426A-AA6B-8166D2EF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26" y="681037"/>
            <a:ext cx="8505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5F8C-1613-4FCD-AC1B-932C10E6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16:15 Feedbackrunde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4B44-49E6-47AE-AD67-A27948E9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 &amp; Fragebogen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EA241-05AF-4A73-BB47-CF82B607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48DD-824C-43F7-B55D-7ACD48B1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Werkzeuge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14BBE-0F63-45EF-A802-2C41DD13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CCB12-9BDF-4E59-997D-1F0F09ED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77" y="1410415"/>
            <a:ext cx="7800621" cy="53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8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211C-3B41-416A-99E7-97D26611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05F5B-6621-418D-83BC-BF8D4B70E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0" indent="0">
              <a:buNone/>
            </a:pPr>
            <a:r>
              <a:rPr lang="de-DE" sz="1800" b="1" i="0" u="none" strike="noStrike" dirty="0">
                <a:latin typeface="Lato Light"/>
              </a:rPr>
              <a:t>Name:          Susanne Meerwald-Stadler</a:t>
            </a:r>
            <a:endParaRPr lang="de-DE" sz="1800" b="0" i="0" u="none" strike="noStrike" dirty="0">
              <a:latin typeface="FreeSans"/>
            </a:endParaRPr>
          </a:p>
          <a:p>
            <a:pPr marL="0" marR="0" indent="0">
              <a:buNone/>
            </a:pPr>
            <a:endParaRPr lang="en-AT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Background: Informatik, Robotics, VR/AR, Programmierung,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                     Lehrtätigkeit HTL Salzburg – Abteilung Grafik und Medien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endParaRPr lang="en-AT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Erwartung an Kurs: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– Vermittlung nützlicher Werkzeuge die ich verwende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– Gelassene Stimmung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– Viele Fragen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endParaRPr lang="en-AT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Verwendung Werkzeuge privat/beruflich: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0" i="0" u="none" strike="noStrike" baseline="0" dirty="0">
                <a:latin typeface="FreeSans"/>
              </a:rPr>
              <a:t>	</a:t>
            </a:r>
            <a:r>
              <a:rPr lang="de-DE" sz="1800" b="1" i="0" u="none" strike="noStrike" baseline="0" dirty="0">
                <a:latin typeface="Lato Light"/>
              </a:rPr>
              <a:t>auch privat aber eher beruflich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endParaRPr lang="en-AT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Priorisierung: Tools oder Bereiche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sehr wichtig = da möchte ich auf alle Fälle etwas dazu wissen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eher wichtig = könnte ich sehr gut brauchen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interessehalber = interessiert mich</a:t>
            </a:r>
            <a:endParaRPr lang="de-DE" sz="1800" b="0" i="0" u="none" strike="noStrike" baseline="0" dirty="0">
              <a:latin typeface="FreeSans"/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CD42F-AC07-414E-BF88-293FA2AD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5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8C9A-4191-4122-B799-40AC79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Ubuntu Download starten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15AB-687E-41E7-889A-D96AD4AAE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https://ubuntu.com/download/desktop</a:t>
            </a:r>
            <a:r>
              <a:rPr lang="de-DE" dirty="0"/>
              <a:t> (ca. 2 GB)</a:t>
            </a:r>
          </a:p>
          <a:p>
            <a:endParaRPr lang="de-DE" dirty="0"/>
          </a:p>
          <a:p>
            <a:r>
              <a:rPr lang="de-DE" dirty="0"/>
              <a:t>Folien werden auf </a:t>
            </a:r>
            <a:r>
              <a:rPr lang="de-DE" dirty="0">
                <a:hlinkClick r:id="rId3"/>
              </a:rPr>
              <a:t>www.xrux.at/ditact2020-tools</a:t>
            </a:r>
            <a:r>
              <a:rPr lang="de-DE" dirty="0"/>
              <a:t> zur Verfügung gestellt.</a:t>
            </a:r>
          </a:p>
          <a:p>
            <a:endParaRPr lang="de-DE" dirty="0"/>
          </a:p>
          <a:p>
            <a:r>
              <a:rPr lang="de-DE" dirty="0"/>
              <a:t>Eine Playlist ditact20-handwerk mit nützlichen YouTube Links ist unter </a:t>
            </a:r>
          </a:p>
          <a:p>
            <a:pPr lvl="1"/>
            <a:r>
              <a:rPr lang="de-DE" dirty="0">
                <a:hlinkClick r:id="rId4"/>
              </a:rPr>
              <a:t>https://www.youtube.com/playlist?list=PLgYTVaqhQsLH4AS5fl2-rI6ZdAr2MgF6T</a:t>
            </a:r>
            <a:endParaRPr lang="de-DE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8E07F-1252-4CF3-8D07-80232461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1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F38B-CD78-4705-B9B6-0EC85B99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Präsentation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3E5D-DB45-419D-AC7A-89A471A7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Thema: Zu Hause bei der </a:t>
            </a:r>
            <a:r>
              <a:rPr lang="de-DE" dirty="0" err="1"/>
              <a:t>ditact</a:t>
            </a:r>
            <a:r>
              <a:rPr lang="de-DE" dirty="0"/>
              <a:t> 2020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Output: kurzes Video mit Inhalten der Teilnehmerinnen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648CC-7FEB-42E5-B283-6E4AD52E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0652A-FC6E-44D1-8091-4E78DDAE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Digitalisieren von Daten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5D13-0711-48EC-8353-57E47AB2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PC: Screenshot, </a:t>
            </a:r>
            <a:r>
              <a:rPr lang="de-DE" dirty="0" err="1"/>
              <a:t>Screenrecording</a:t>
            </a:r>
            <a:r>
              <a:rPr lang="de-DE" dirty="0"/>
              <a:t>, </a:t>
            </a:r>
            <a:r>
              <a:rPr lang="de-DE" dirty="0" err="1"/>
              <a:t>Audiorecording</a:t>
            </a:r>
            <a:endParaRPr lang="de-DE" dirty="0"/>
          </a:p>
          <a:p>
            <a:r>
              <a:rPr lang="de-DE" dirty="0"/>
              <a:t>Smartphone: </a:t>
            </a:r>
            <a:r>
              <a:rPr lang="de-DE" dirty="0" err="1"/>
              <a:t>Scannerapp</a:t>
            </a:r>
            <a:r>
              <a:rPr lang="de-DE" dirty="0"/>
              <a:t>, Diktiergerät, </a:t>
            </a:r>
            <a:r>
              <a:rPr lang="de-DE" dirty="0" err="1"/>
              <a:t>Screenrecorder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OBS 25.0.8</a:t>
            </a:r>
          </a:p>
          <a:p>
            <a:r>
              <a:rPr lang="de-DE" dirty="0"/>
              <a:t>Audacity 2.4.2 ca. 63 MB</a:t>
            </a: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01B7B-C51B-41D0-A3F9-F42124C7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B08B2-8099-463F-9E95-C32DC2F4D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30" y="5369127"/>
            <a:ext cx="810748" cy="668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76C4F-931E-4665-9ECB-B9930716E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045" y="4723184"/>
            <a:ext cx="785931" cy="721960"/>
          </a:xfrm>
          <a:prstGeom prst="rect">
            <a:avLst/>
          </a:prstGeom>
        </p:spPr>
      </p:pic>
      <p:pic>
        <p:nvPicPr>
          <p:cNvPr id="1026" name="Picture 2" descr="AZ Screen Recorder - No Root – Apps bei Google Play">
            <a:extLst>
              <a:ext uri="{FF2B5EF4-FFF2-40B4-BE49-F238E27FC236}">
                <a16:creationId xmlns:a16="http://schemas.microsoft.com/office/drawing/2014/main" id="{2CE61879-76AB-49FB-921C-4CBCBE1F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8653" y="2020534"/>
            <a:ext cx="1031169" cy="10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B07FA6C-93EA-4C76-86CA-08C869AC061D}"/>
              </a:ext>
            </a:extLst>
          </p:cNvPr>
          <p:cNvGrpSpPr/>
          <p:nvPr/>
        </p:nvGrpSpPr>
        <p:grpSpPr>
          <a:xfrm>
            <a:off x="8017760" y="2877680"/>
            <a:ext cx="3158640" cy="1288800"/>
            <a:chOff x="8017760" y="2877680"/>
            <a:chExt cx="3158640" cy="12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B8DD8C-F12F-4BA1-AEF5-7E713675DE8D}"/>
                    </a:ext>
                  </a:extLst>
                </p14:cNvPr>
                <p14:cNvContentPartPr/>
                <p14:nvPr/>
              </p14:nvContentPartPr>
              <p14:xfrm>
                <a:off x="8017760" y="2877680"/>
                <a:ext cx="724680" cy="18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B8DD8C-F12F-4BA1-AEF5-7E713675DE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8760" y="2868680"/>
                  <a:ext cx="742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9C0863-77E6-42C8-B53B-EAC55B9D2F61}"/>
                    </a:ext>
                  </a:extLst>
                </p14:cNvPr>
                <p14:cNvContentPartPr/>
                <p14:nvPr/>
              </p14:nvContentPartPr>
              <p14:xfrm>
                <a:off x="8906600" y="2924840"/>
                <a:ext cx="98640" cy="255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9C0863-77E6-42C8-B53B-EAC55B9D2F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97960" y="2915840"/>
                  <a:ext cx="116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9EE776-0DAB-4090-ABB1-FCE5FD595C46}"/>
                    </a:ext>
                  </a:extLst>
                </p14:cNvPr>
                <p14:cNvContentPartPr/>
                <p14:nvPr/>
              </p14:nvContentPartPr>
              <p14:xfrm>
                <a:off x="8967080" y="2939960"/>
                <a:ext cx="92520" cy="17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9EE776-0DAB-4090-ABB1-FCE5FD595C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58080" y="2930960"/>
                  <a:ext cx="110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BF4B05-DA5F-4CA9-8B8A-4C407D0714DB}"/>
                    </a:ext>
                  </a:extLst>
                </p14:cNvPr>
                <p14:cNvContentPartPr/>
                <p14:nvPr/>
              </p14:nvContentPartPr>
              <p14:xfrm>
                <a:off x="8894720" y="3054440"/>
                <a:ext cx="150840" cy="27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BF4B05-DA5F-4CA9-8B8A-4C407D0714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85720" y="3045800"/>
                  <a:ext cx="168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A6F30A-D515-48F4-BFF9-E797020D6718}"/>
                    </a:ext>
                  </a:extLst>
                </p14:cNvPr>
                <p14:cNvContentPartPr/>
                <p14:nvPr/>
              </p14:nvContentPartPr>
              <p14:xfrm>
                <a:off x="9137360" y="2941760"/>
                <a:ext cx="1252080" cy="39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A6F30A-D515-48F4-BFF9-E797020D67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28360" y="2932760"/>
                  <a:ext cx="12697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FD9014-6D86-4D38-B8C6-11E02B117F15}"/>
                    </a:ext>
                  </a:extLst>
                </p14:cNvPr>
                <p14:cNvContentPartPr/>
                <p14:nvPr/>
              </p14:nvContentPartPr>
              <p14:xfrm>
                <a:off x="9394400" y="3423800"/>
                <a:ext cx="1499400" cy="742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FD9014-6D86-4D38-B8C6-11E02B117F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85400" y="3415160"/>
                  <a:ext cx="151704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156DF5-45EF-4AF3-8945-80DC75B5E1E3}"/>
                    </a:ext>
                  </a:extLst>
                </p14:cNvPr>
                <p14:cNvContentPartPr/>
                <p14:nvPr/>
              </p14:nvContentPartPr>
              <p14:xfrm>
                <a:off x="10540280" y="3218960"/>
                <a:ext cx="636120" cy="403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156DF5-45EF-4AF3-8945-80DC75B5E1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31280" y="3209960"/>
                  <a:ext cx="653760" cy="42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1241652-5217-48F0-850B-71B24085959D}"/>
              </a:ext>
            </a:extLst>
          </p:cNvPr>
          <p:cNvSpPr txBox="1"/>
          <p:nvPr/>
        </p:nvSpPr>
        <p:spPr>
          <a:xfrm>
            <a:off x="10269025" y="1743535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AZ </a:t>
            </a:r>
            <a:r>
              <a:rPr lang="de-DE" sz="1200" dirty="0" err="1"/>
              <a:t>Screenrecorder</a:t>
            </a:r>
            <a:endParaRPr lang="en-AT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5BD1C78-CE69-404A-8A1D-48971FA04461}"/>
                  </a:ext>
                </a:extLst>
              </p14:cNvPr>
              <p14:cNvContentPartPr/>
              <p14:nvPr/>
            </p14:nvContentPartPr>
            <p14:xfrm>
              <a:off x="7738400" y="1567280"/>
              <a:ext cx="4109040" cy="2390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5BD1C78-CE69-404A-8A1D-48971FA044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6760" y="1423640"/>
                <a:ext cx="4252680" cy="267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30475788-0F7E-48DC-8E0E-D67D90351C04}"/>
              </a:ext>
            </a:extLst>
          </p:cNvPr>
          <p:cNvGrpSpPr/>
          <p:nvPr/>
        </p:nvGrpSpPr>
        <p:grpSpPr>
          <a:xfrm>
            <a:off x="8112080" y="190280"/>
            <a:ext cx="2705400" cy="916920"/>
            <a:chOff x="8112080" y="190280"/>
            <a:chExt cx="2705400" cy="9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752CD2-7563-483D-9C14-EDD266FB810F}"/>
                    </a:ext>
                  </a:extLst>
                </p14:cNvPr>
                <p14:cNvContentPartPr/>
                <p14:nvPr/>
              </p14:nvContentPartPr>
              <p14:xfrm>
                <a:off x="10181000" y="668720"/>
                <a:ext cx="381960" cy="318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752CD2-7563-483D-9C14-EDD266FB81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72360" y="660080"/>
                  <a:ext cx="3996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C485E4-F294-4EAD-9044-92C86255275B}"/>
                    </a:ext>
                  </a:extLst>
                </p14:cNvPr>
                <p14:cNvContentPartPr/>
                <p14:nvPr/>
              </p14:nvContentPartPr>
              <p14:xfrm>
                <a:off x="10349120" y="864920"/>
                <a:ext cx="451440" cy="242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C485E4-F294-4EAD-9044-92C8625527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40480" y="856280"/>
                  <a:ext cx="469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5ACB1064-07B0-4AD4-88C2-C9DE165E1CAB}"/>
                    </a:ext>
                  </a:extLst>
                </p14:cNvPr>
                <p14:cNvContentPartPr/>
                <p14:nvPr/>
              </p14:nvContentPartPr>
              <p14:xfrm>
                <a:off x="8162120" y="331040"/>
                <a:ext cx="60840" cy="28296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5ACB1064-07B0-4AD4-88C2-C9DE165E1C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53120" y="322040"/>
                  <a:ext cx="78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5A73E38E-0200-4F78-BE45-0BC4FD9C40DC}"/>
                    </a:ext>
                  </a:extLst>
                </p14:cNvPr>
                <p14:cNvContentPartPr/>
                <p14:nvPr/>
              </p14:nvContentPartPr>
              <p14:xfrm>
                <a:off x="8112080" y="248960"/>
                <a:ext cx="470160" cy="2930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5A73E38E-0200-4F78-BE45-0BC4FD9C40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03080" y="239960"/>
                  <a:ext cx="487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C47F7361-42E7-4BEE-8D7D-9CE109B7ACAC}"/>
                    </a:ext>
                  </a:extLst>
                </p14:cNvPr>
                <p14:cNvContentPartPr/>
                <p14:nvPr/>
              </p14:nvContentPartPr>
              <p14:xfrm>
                <a:off x="8616080" y="394400"/>
                <a:ext cx="237600" cy="13392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C47F7361-42E7-4BEE-8D7D-9CE109B7AC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07080" y="385400"/>
                  <a:ext cx="255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5BB15490-3043-467E-B4CA-9F6318B0578A}"/>
                    </a:ext>
                  </a:extLst>
                </p14:cNvPr>
                <p14:cNvContentPartPr/>
                <p14:nvPr/>
              </p14:nvContentPartPr>
              <p14:xfrm>
                <a:off x="8950880" y="387200"/>
                <a:ext cx="93960" cy="9288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5BB15490-3043-467E-B4CA-9F6318B057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41880" y="378560"/>
                  <a:ext cx="11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6B73584C-6CD7-4284-BE16-70E9CC377032}"/>
                    </a:ext>
                  </a:extLst>
                </p14:cNvPr>
                <p14:cNvContentPartPr/>
                <p14:nvPr/>
              </p14:nvContentPartPr>
              <p14:xfrm>
                <a:off x="8740280" y="190280"/>
                <a:ext cx="221400" cy="27324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6B73584C-6CD7-4284-BE16-70E9CC3770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31280" y="181280"/>
                  <a:ext cx="239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D3A25E0A-6EF5-4A0D-B366-5EED27A1A40E}"/>
                    </a:ext>
                  </a:extLst>
                </p14:cNvPr>
                <p14:cNvContentPartPr/>
                <p14:nvPr/>
              </p14:nvContentPartPr>
              <p14:xfrm>
                <a:off x="8685920" y="234560"/>
                <a:ext cx="347400" cy="8784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D3A25E0A-6EF5-4A0D-B366-5EED27A1A4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77280" y="225560"/>
                  <a:ext cx="365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7DA00C0F-CEA3-4644-8C0A-E5FFFF63FC78}"/>
                    </a:ext>
                  </a:extLst>
                </p14:cNvPr>
                <p14:cNvContentPartPr/>
                <p14:nvPr/>
              </p14:nvContentPartPr>
              <p14:xfrm>
                <a:off x="9043040" y="354440"/>
                <a:ext cx="411840" cy="10764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7DA00C0F-CEA3-4644-8C0A-E5FFFF63FC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34400" y="345800"/>
                  <a:ext cx="429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B800AAA1-AE7E-46BE-9D88-A807569BECBE}"/>
                    </a:ext>
                  </a:extLst>
                </p14:cNvPr>
                <p14:cNvContentPartPr/>
                <p14:nvPr/>
              </p14:nvContentPartPr>
              <p14:xfrm>
                <a:off x="9572960" y="219080"/>
                <a:ext cx="338040" cy="2196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B800AAA1-AE7E-46BE-9D88-A807569BEC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63960" y="210080"/>
                  <a:ext cx="355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77D1B6F5-1269-4ECD-9242-F27C964C07E0}"/>
                    </a:ext>
                  </a:extLst>
                </p14:cNvPr>
                <p14:cNvContentPartPr/>
                <p14:nvPr/>
              </p14:nvContentPartPr>
              <p14:xfrm>
                <a:off x="10002440" y="329240"/>
                <a:ext cx="425880" cy="10512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77D1B6F5-1269-4ECD-9242-F27C964C07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93800" y="320240"/>
                  <a:ext cx="443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43BA22B6-BC20-4B11-A634-FDC9E4ED1C55}"/>
                    </a:ext>
                  </a:extLst>
                </p14:cNvPr>
                <p14:cNvContentPartPr/>
                <p14:nvPr/>
              </p14:nvContentPartPr>
              <p14:xfrm>
                <a:off x="8756120" y="695000"/>
                <a:ext cx="293400" cy="2516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43BA22B6-BC20-4B11-A634-FDC9E4ED1C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47480" y="686000"/>
                  <a:ext cx="311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2E2CB7B3-25D9-4CAC-80F3-93AF9246C510}"/>
                    </a:ext>
                  </a:extLst>
                </p14:cNvPr>
                <p14:cNvContentPartPr/>
                <p14:nvPr/>
              </p14:nvContentPartPr>
              <p14:xfrm>
                <a:off x="9027200" y="630920"/>
                <a:ext cx="524160" cy="3492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2E2CB7B3-25D9-4CAC-80F3-93AF9246C51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18200" y="621920"/>
                  <a:ext cx="541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F2FCEF20-5B7A-488F-9A1C-C4668DD4BF85}"/>
                    </a:ext>
                  </a:extLst>
                </p14:cNvPr>
                <p14:cNvContentPartPr/>
                <p14:nvPr/>
              </p14:nvContentPartPr>
              <p14:xfrm>
                <a:off x="9590960" y="663320"/>
                <a:ext cx="227160" cy="13032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F2FCEF20-5B7A-488F-9A1C-C4668DD4BF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82320" y="654680"/>
                  <a:ext cx="24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BCAF2A8C-57E3-44B7-A2E0-4D9F17CD08FC}"/>
                    </a:ext>
                  </a:extLst>
                </p14:cNvPr>
                <p14:cNvContentPartPr/>
                <p14:nvPr/>
              </p14:nvContentPartPr>
              <p14:xfrm>
                <a:off x="9809840" y="566120"/>
                <a:ext cx="584640" cy="18144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BCAF2A8C-57E3-44B7-A2E0-4D9F17CD08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00840" y="557480"/>
                  <a:ext cx="602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E8E6E22-08D0-453D-A85A-1E9E8C0C3573}"/>
                    </a:ext>
                  </a:extLst>
                </p14:cNvPr>
                <p14:cNvContentPartPr/>
                <p14:nvPr/>
              </p14:nvContentPartPr>
              <p14:xfrm>
                <a:off x="10375760" y="563240"/>
                <a:ext cx="441720" cy="1242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E8E6E22-08D0-453D-A85A-1E9E8C0C35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66760" y="554600"/>
                  <a:ext cx="4593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6DB3CA67-485D-43BB-B07B-89CDAE54A8B0}"/>
              </a:ext>
            </a:extLst>
          </p:cNvPr>
          <p:cNvGrpSpPr/>
          <p:nvPr/>
        </p:nvGrpSpPr>
        <p:grpSpPr>
          <a:xfrm>
            <a:off x="3491840" y="2741240"/>
            <a:ext cx="511200" cy="253080"/>
            <a:chOff x="3491840" y="2741240"/>
            <a:chExt cx="51120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861FEC78-E671-4A61-A9AB-EE8792451529}"/>
                    </a:ext>
                  </a:extLst>
                </p14:cNvPr>
                <p14:cNvContentPartPr/>
                <p14:nvPr/>
              </p14:nvContentPartPr>
              <p14:xfrm>
                <a:off x="3491840" y="2825120"/>
                <a:ext cx="323640" cy="16920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861FEC78-E671-4A61-A9AB-EE87924515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83200" y="2816480"/>
                  <a:ext cx="341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FA02633D-820B-47C9-A7E2-1561224CB494}"/>
                    </a:ext>
                  </a:extLst>
                </p14:cNvPr>
                <p14:cNvContentPartPr/>
                <p14:nvPr/>
              </p14:nvContentPartPr>
              <p14:xfrm>
                <a:off x="3616760" y="2741240"/>
                <a:ext cx="386280" cy="15012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FA02633D-820B-47C9-A7E2-1561224CB4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7760" y="2732600"/>
                  <a:ext cx="4039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B62439F3-B5A7-4A00-83A0-ADCFBE7E5558}"/>
              </a:ext>
            </a:extLst>
          </p:cNvPr>
          <p:cNvGrpSpPr/>
          <p:nvPr/>
        </p:nvGrpSpPr>
        <p:grpSpPr>
          <a:xfrm>
            <a:off x="2735840" y="3189080"/>
            <a:ext cx="2115720" cy="821160"/>
            <a:chOff x="2735840" y="3189080"/>
            <a:chExt cx="211572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188C34CE-8D05-430E-A430-4F0E5762DAFA}"/>
                    </a:ext>
                  </a:extLst>
                </p14:cNvPr>
                <p14:cNvContentPartPr/>
                <p14:nvPr/>
              </p14:nvContentPartPr>
              <p14:xfrm>
                <a:off x="2735840" y="3189080"/>
                <a:ext cx="714960" cy="28008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188C34CE-8D05-430E-A430-4F0E5762DA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26840" y="3180440"/>
                  <a:ext cx="732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3CE8F95D-1C1B-4014-89F7-2784ABCA9BB0}"/>
                    </a:ext>
                  </a:extLst>
                </p14:cNvPr>
                <p14:cNvContentPartPr/>
                <p14:nvPr/>
              </p14:nvContentPartPr>
              <p14:xfrm>
                <a:off x="3536480" y="3223280"/>
                <a:ext cx="193320" cy="15408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3CE8F95D-1C1B-4014-89F7-2784ABCA9B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27480" y="3214640"/>
                  <a:ext cx="21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093DA922-F19F-448E-8F8F-5A7DDC0A4938}"/>
                    </a:ext>
                  </a:extLst>
                </p14:cNvPr>
                <p14:cNvContentPartPr/>
                <p14:nvPr/>
              </p14:nvContentPartPr>
              <p14:xfrm>
                <a:off x="3797840" y="3242360"/>
                <a:ext cx="677160" cy="10980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093DA922-F19F-448E-8F8F-5A7DDC0A49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88840" y="3233720"/>
                  <a:ext cx="694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3DE3D659-C0A2-4406-A6B7-12A08CF39F15}"/>
                    </a:ext>
                  </a:extLst>
                </p14:cNvPr>
                <p14:cNvContentPartPr/>
                <p14:nvPr/>
              </p14:nvContentPartPr>
              <p14:xfrm>
                <a:off x="2753840" y="3677600"/>
                <a:ext cx="140760" cy="16848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3DE3D659-C0A2-4406-A6B7-12A08CF39F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44840" y="3668600"/>
                  <a:ext cx="158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F89AC24B-3136-4A5C-93F4-A9DCBC793946}"/>
                    </a:ext>
                  </a:extLst>
                </p14:cNvPr>
                <p14:cNvContentPartPr/>
                <p14:nvPr/>
              </p14:nvContentPartPr>
              <p14:xfrm>
                <a:off x="2960120" y="3614240"/>
                <a:ext cx="585000" cy="39600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F89AC24B-3136-4A5C-93F4-A9DCBC7939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1120" y="3605240"/>
                  <a:ext cx="602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C0B481DC-A247-4504-A6FB-A86D685C3425}"/>
                    </a:ext>
                  </a:extLst>
                </p14:cNvPr>
                <p14:cNvContentPartPr/>
                <p14:nvPr/>
              </p14:nvContentPartPr>
              <p14:xfrm>
                <a:off x="3404000" y="3645200"/>
                <a:ext cx="4320" cy="144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C0B481DC-A247-4504-A6FB-A86D685C34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95360" y="3636200"/>
                  <a:ext cx="21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B15B7A84-524E-4FEF-B264-E77CEA6EBAB6}"/>
                    </a:ext>
                  </a:extLst>
                </p14:cNvPr>
                <p14:cNvContentPartPr/>
                <p14:nvPr/>
              </p14:nvContentPartPr>
              <p14:xfrm>
                <a:off x="3666440" y="3611000"/>
                <a:ext cx="191520" cy="1321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B15B7A84-524E-4FEF-B264-E77CEA6EBA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57440" y="3602000"/>
                  <a:ext cx="209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30369360-66FB-4B3E-8BE4-DCDA40DA8F55}"/>
                    </a:ext>
                  </a:extLst>
                </p14:cNvPr>
                <p14:cNvContentPartPr/>
                <p14:nvPr/>
              </p14:nvContentPartPr>
              <p14:xfrm>
                <a:off x="3919880" y="3481760"/>
                <a:ext cx="931680" cy="34344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30369360-66FB-4B3E-8BE4-DCDA40DA8F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10880" y="3472760"/>
                  <a:ext cx="94932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AD1799AA-7087-4AC9-8401-81E83D0FE02D}"/>
              </a:ext>
            </a:extLst>
          </p:cNvPr>
          <p:cNvGrpSpPr/>
          <p:nvPr/>
        </p:nvGrpSpPr>
        <p:grpSpPr>
          <a:xfrm>
            <a:off x="4439360" y="1483040"/>
            <a:ext cx="3847680" cy="3754440"/>
            <a:chOff x="4439360" y="1483040"/>
            <a:chExt cx="3847680" cy="37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8D876E0F-8172-4C1A-878B-4D6C201A7A04}"/>
                    </a:ext>
                  </a:extLst>
                </p14:cNvPr>
                <p14:cNvContentPartPr/>
                <p14:nvPr/>
              </p14:nvContentPartPr>
              <p14:xfrm>
                <a:off x="4439360" y="1644680"/>
                <a:ext cx="1310040" cy="326232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8D876E0F-8172-4C1A-878B-4D6C201A7A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0720" y="1636040"/>
                  <a:ext cx="1327680" cy="32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5D1A54E5-2C5B-4F8F-B53F-4884EB0DA271}"/>
                    </a:ext>
                  </a:extLst>
                </p14:cNvPr>
                <p14:cNvContentPartPr/>
                <p14:nvPr/>
              </p14:nvContentPartPr>
              <p14:xfrm>
                <a:off x="5037680" y="1711640"/>
                <a:ext cx="367560" cy="1306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5D1A54E5-2C5B-4F8F-B53F-4884EB0DA2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28680" y="1703000"/>
                  <a:ext cx="385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9B2F93B9-215B-4B5E-83AB-733696674726}"/>
                    </a:ext>
                  </a:extLst>
                </p14:cNvPr>
                <p14:cNvContentPartPr/>
                <p14:nvPr/>
              </p14:nvContentPartPr>
              <p14:xfrm>
                <a:off x="5848400" y="1483040"/>
                <a:ext cx="2125800" cy="375444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9B2F93B9-215B-4B5E-83AB-7336966747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39400" y="1474400"/>
                  <a:ext cx="2143440" cy="37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94F496D1-6657-4995-A581-031A0A925124}"/>
                    </a:ext>
                  </a:extLst>
                </p14:cNvPr>
                <p14:cNvContentPartPr/>
                <p14:nvPr/>
              </p14:nvContentPartPr>
              <p14:xfrm>
                <a:off x="7783040" y="1597880"/>
                <a:ext cx="504000" cy="18468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94F496D1-6657-4995-A581-031A0A92512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74040" y="1589240"/>
                  <a:ext cx="521640" cy="20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597176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Office PowerPoint</Application>
  <PresentationFormat>Widescreen</PresentationFormat>
  <Paragraphs>278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FreeSans</vt:lpstr>
      <vt:lpstr>Lato Light</vt:lpstr>
      <vt:lpstr>Univers</vt:lpstr>
      <vt:lpstr>GradientVTI</vt:lpstr>
      <vt:lpstr>Handwerk Informatik</vt:lpstr>
      <vt:lpstr>ABOUT ME</vt:lpstr>
      <vt:lpstr>PowerPoint Presentation</vt:lpstr>
      <vt:lpstr>PowerPoint Presentation</vt:lpstr>
      <vt:lpstr>Werkzeuge</vt:lpstr>
      <vt:lpstr>Vorstellungsrunde</vt:lpstr>
      <vt:lpstr>Ubuntu Download starten</vt:lpstr>
      <vt:lpstr>Block Präsentation</vt:lpstr>
      <vt:lpstr>Digitalisieren von Daten</vt:lpstr>
      <vt:lpstr>Präsentation Downloads</vt:lpstr>
      <vt:lpstr>Inkscape | Gimp</vt:lpstr>
      <vt:lpstr>Bildbearbeitung Gimp</vt:lpstr>
      <vt:lpstr>Live Demo - Gimp</vt:lpstr>
      <vt:lpstr>Vektorgrafik Inkscape</vt:lpstr>
      <vt:lpstr>Live Demo - Inkscape</vt:lpstr>
      <vt:lpstr>Openshot</vt:lpstr>
      <vt:lpstr>Live Demo - Openshot</vt:lpstr>
      <vt:lpstr>OBS</vt:lpstr>
      <vt:lpstr>Live Demo - OBS</vt:lpstr>
      <vt:lpstr>Frei Bilder und Sound</vt:lpstr>
      <vt:lpstr>Artivive</vt:lpstr>
      <vt:lpstr>PowerPoint Presentation</vt:lpstr>
      <vt:lpstr>Download &amp; Install Virtual Box</vt:lpstr>
      <vt:lpstr>Download &amp; Install Ubuntu  on Virtual Box</vt:lpstr>
      <vt:lpstr>Handwerk Informatik</vt:lpstr>
      <vt:lpstr>Kenne dein System</vt:lpstr>
      <vt:lpstr>Shortcuts</vt:lpstr>
      <vt:lpstr>Virtual Machine (VM)</vt:lpstr>
      <vt:lpstr>VM (Windows, Mac, Linux)</vt:lpstr>
      <vt:lpstr>VM (Windows, Mac, Linux)</vt:lpstr>
      <vt:lpstr>Linux</vt:lpstr>
      <vt:lpstr>Linux</vt:lpstr>
      <vt:lpstr>Linux</vt:lpstr>
      <vt:lpstr>Ubuntu</vt:lpstr>
      <vt:lpstr>Ubuntu</vt:lpstr>
      <vt:lpstr>Ubuntu VLC &amp; Libre Office</vt:lpstr>
      <vt:lpstr>Latex</vt:lpstr>
      <vt:lpstr>Versionskontrolle Git/GitHub</vt:lpstr>
      <vt:lpstr>Git einfacher Workflow</vt:lpstr>
      <vt:lpstr>Meld Ubuntu</vt:lpstr>
      <vt:lpstr>PowerPoint Presentation</vt:lpstr>
      <vt:lpstr>16:15 Feedbackrunde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Handwerk Informatik</dc:title>
  <dc:creator>hello@xrux.at</dc:creator>
  <cp:lastModifiedBy>hello@xrux.at</cp:lastModifiedBy>
  <cp:revision>45</cp:revision>
  <dcterms:created xsi:type="dcterms:W3CDTF">2020-09-03T15:33:17Z</dcterms:created>
  <dcterms:modified xsi:type="dcterms:W3CDTF">2020-09-05T15:02:31Z</dcterms:modified>
</cp:coreProperties>
</file>